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94" r:id="rId5"/>
    <p:sldId id="283" r:id="rId6"/>
    <p:sldId id="284" r:id="rId7"/>
    <p:sldId id="302" r:id="rId8"/>
    <p:sldId id="304" r:id="rId9"/>
    <p:sldId id="299" r:id="rId10"/>
    <p:sldId id="301" r:id="rId11"/>
    <p:sldId id="303" r:id="rId12"/>
    <p:sldId id="286" r:id="rId13"/>
    <p:sldId id="285" r:id="rId14"/>
    <p:sldId id="29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A7B2F6-A787-0FF3-99DC-C4E12834EDD5}" name="Sheehy, Cameron" initials="SC" userId="S::ca.sheehy@northeastern.edu::65cb5e2b-dbd0-49ce-8c33-9ad7e6b930a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9A45B1-1B4B-284F-48CB-8498CA680027}" v="44" dt="2026-04-02T14:55:00.911"/>
    <p1510:client id="{E5210556-FE5D-F7C1-9AF7-5350857CFBA9}" v="58" dt="2026-03-31T16:08:47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F9A45B1-1B4B-284F-48CB-8498CA680027}"/>
    <pc:docChg chg="modSld">
      <pc:chgData name="" userId="" providerId="" clId="Web-{CF9A45B1-1B4B-284F-48CB-8498CA680027}" dt="2026-04-02T14:32:14.525" v="1"/>
      <pc:docMkLst>
        <pc:docMk/>
      </pc:docMkLst>
      <pc:sldChg chg="addSp delSp">
        <pc:chgData name="" userId="" providerId="" clId="Web-{CF9A45B1-1B4B-284F-48CB-8498CA680027}" dt="2026-04-02T14:32:14.525" v="1"/>
        <pc:sldMkLst>
          <pc:docMk/>
          <pc:sldMk cId="3584381784" sldId="294"/>
        </pc:sldMkLst>
        <pc:spChg chg="add">
          <ac:chgData name="" userId="" providerId="" clId="Web-{CF9A45B1-1B4B-284F-48CB-8498CA680027}" dt="2026-04-02T14:32:14.525" v="1"/>
          <ac:spMkLst>
            <pc:docMk/>
            <pc:sldMk cId="3584381784" sldId="294"/>
            <ac:spMk id="2" creationId="{3A75CAF6-E41A-4B89-2BB6-378A87A32A3F}"/>
          </ac:spMkLst>
        </pc:spChg>
        <pc:spChg chg="del">
          <ac:chgData name="" userId="" providerId="" clId="Web-{CF9A45B1-1B4B-284F-48CB-8498CA680027}" dt="2026-04-02T14:32:14.009" v="0"/>
          <ac:spMkLst>
            <pc:docMk/>
            <pc:sldMk cId="3584381784" sldId="294"/>
            <ac:spMk id="10" creationId="{3A75CAF6-E41A-4B89-2BB6-378A87A32A3F}"/>
          </ac:spMkLst>
        </pc:spChg>
      </pc:sldChg>
    </pc:docChg>
  </pc:docChgLst>
  <pc:docChgLst>
    <pc:chgData name="Sheehy, Cameron" userId="S::ca.sheehy@northeastern.edu::65cb5e2b-dbd0-49ce-8c33-9ad7e6b930ad" providerId="AD" clId="Web-{CF9A45B1-1B4B-284F-48CB-8498CA680027}"/>
    <pc:docChg chg="addSld modSld">
      <pc:chgData name="Sheehy, Cameron" userId="S::ca.sheehy@northeastern.edu::65cb5e2b-dbd0-49ce-8c33-9ad7e6b930ad" providerId="AD" clId="Web-{CF9A45B1-1B4B-284F-48CB-8498CA680027}" dt="2026-04-02T14:55:00.911" v="41" actId="20577"/>
      <pc:docMkLst>
        <pc:docMk/>
      </pc:docMkLst>
      <pc:sldChg chg="addSp delSp modSp">
        <pc:chgData name="Sheehy, Cameron" userId="S::ca.sheehy@northeastern.edu::65cb5e2b-dbd0-49ce-8c33-9ad7e6b930ad" providerId="AD" clId="Web-{CF9A45B1-1B4B-284F-48CB-8498CA680027}" dt="2026-04-02T14:53:58.721" v="12" actId="20577"/>
        <pc:sldMkLst>
          <pc:docMk/>
          <pc:sldMk cId="2230451805" sldId="283"/>
        </pc:sldMkLst>
        <pc:spChg chg="add mod">
          <ac:chgData name="Sheehy, Cameron" userId="S::ca.sheehy@northeastern.edu::65cb5e2b-dbd0-49ce-8c33-9ad7e6b930ad" providerId="AD" clId="Web-{CF9A45B1-1B4B-284F-48CB-8498CA680027}" dt="2026-04-02T14:53:58.721" v="12" actId="20577"/>
          <ac:spMkLst>
            <pc:docMk/>
            <pc:sldMk cId="2230451805" sldId="283"/>
            <ac:spMk id="4" creationId="{925CFC9C-F058-9D63-556A-BF4CBA7013DE}"/>
          </ac:spMkLst>
        </pc:spChg>
        <pc:spChg chg="del">
          <ac:chgData name="Sheehy, Cameron" userId="S::ca.sheehy@northeastern.edu::65cb5e2b-dbd0-49ce-8c33-9ad7e6b930ad" providerId="AD" clId="Web-{CF9A45B1-1B4B-284F-48CB-8498CA680027}" dt="2026-04-02T14:53:56.283" v="10"/>
          <ac:spMkLst>
            <pc:docMk/>
            <pc:sldMk cId="2230451805" sldId="283"/>
            <ac:spMk id="6" creationId="{35DEFCCB-30D7-7117-37B6-B377586FFA2C}"/>
          </ac:spMkLst>
        </pc:spChg>
      </pc:sldChg>
      <pc:sldChg chg="addSp delSp modSp">
        <pc:chgData name="Sheehy, Cameron" userId="S::ca.sheehy@northeastern.edu::65cb5e2b-dbd0-49ce-8c33-9ad7e6b930ad" providerId="AD" clId="Web-{CF9A45B1-1B4B-284F-48CB-8498CA680027}" dt="2026-04-02T14:54:04.346" v="15" actId="20577"/>
        <pc:sldMkLst>
          <pc:docMk/>
          <pc:sldMk cId="4221552377" sldId="284"/>
        </pc:sldMkLst>
        <pc:spChg chg="add mod">
          <ac:chgData name="Sheehy, Cameron" userId="S::ca.sheehy@northeastern.edu::65cb5e2b-dbd0-49ce-8c33-9ad7e6b930ad" providerId="AD" clId="Web-{CF9A45B1-1B4B-284F-48CB-8498CA680027}" dt="2026-04-02T14:54:04.346" v="15" actId="20577"/>
          <ac:spMkLst>
            <pc:docMk/>
            <pc:sldMk cId="4221552377" sldId="284"/>
            <ac:spMk id="6" creationId="{70900683-F6B9-5E44-4AAD-8EE84045BCD7}"/>
          </ac:spMkLst>
        </pc:spChg>
        <pc:spChg chg="del">
          <ac:chgData name="Sheehy, Cameron" userId="S::ca.sheehy@northeastern.edu::65cb5e2b-dbd0-49ce-8c33-9ad7e6b930ad" providerId="AD" clId="Web-{CF9A45B1-1B4B-284F-48CB-8498CA680027}" dt="2026-04-02T14:54:01.471" v="13"/>
          <ac:spMkLst>
            <pc:docMk/>
            <pc:sldMk cId="4221552377" sldId="284"/>
            <ac:spMk id="17" creationId="{28139C13-E7D8-C9A9-C76F-58CCF3A9581E}"/>
          </ac:spMkLst>
        </pc:spChg>
      </pc:sldChg>
      <pc:sldChg chg="addSp delSp modSp delAnim">
        <pc:chgData name="Sheehy, Cameron" userId="S::ca.sheehy@northeastern.edu::65cb5e2b-dbd0-49ce-8c33-9ad7e6b930ad" providerId="AD" clId="Web-{CF9A45B1-1B4B-284F-48CB-8498CA680027}" dt="2026-04-02T14:54:51.895" v="38" actId="20577"/>
        <pc:sldMkLst>
          <pc:docMk/>
          <pc:sldMk cId="2426109288" sldId="285"/>
        </pc:sldMkLst>
        <pc:spChg chg="mod">
          <ac:chgData name="Sheehy, Cameron" userId="S::ca.sheehy@northeastern.edu::65cb5e2b-dbd0-49ce-8c33-9ad7e6b930ad" providerId="AD" clId="Web-{CF9A45B1-1B4B-284F-48CB-8498CA680027}" dt="2026-04-02T14:46:03.637" v="6" actId="20577"/>
          <ac:spMkLst>
            <pc:docMk/>
            <pc:sldMk cId="2426109288" sldId="285"/>
            <ac:spMk id="2" creationId="{2AE057FD-5108-FCFD-BE00-D04A847668BE}"/>
          </ac:spMkLst>
        </pc:spChg>
        <pc:spChg chg="del">
          <ac:chgData name="Sheehy, Cameron" userId="S::ca.sheehy@northeastern.edu::65cb5e2b-dbd0-49ce-8c33-9ad7e6b930ad" providerId="AD" clId="Web-{CF9A45B1-1B4B-284F-48CB-8498CA680027}" dt="2026-04-02T14:32:42.869" v="1"/>
          <ac:spMkLst>
            <pc:docMk/>
            <pc:sldMk cId="2426109288" sldId="285"/>
            <ac:spMk id="4" creationId="{F4032BE9-1497-2754-DE6B-33CCACE56725}"/>
          </ac:spMkLst>
        </pc:spChg>
        <pc:spChg chg="add mod">
          <ac:chgData name="Sheehy, Cameron" userId="S::ca.sheehy@northeastern.edu::65cb5e2b-dbd0-49ce-8c33-9ad7e6b930ad" providerId="AD" clId="Web-{CF9A45B1-1B4B-284F-48CB-8498CA680027}" dt="2026-04-02T14:54:51.895" v="38" actId="20577"/>
          <ac:spMkLst>
            <pc:docMk/>
            <pc:sldMk cId="2426109288" sldId="285"/>
            <ac:spMk id="10" creationId="{17757581-DCCC-5FB0-C926-BB0EE27B0A40}"/>
          </ac:spMkLst>
        </pc:spChg>
        <pc:spChg chg="del">
          <ac:chgData name="Sheehy, Cameron" userId="S::ca.sheehy@northeastern.edu::65cb5e2b-dbd0-49ce-8c33-9ad7e6b930ad" providerId="AD" clId="Web-{CF9A45B1-1B4B-284F-48CB-8498CA680027}" dt="2026-04-02T14:54:48.942" v="36"/>
          <ac:spMkLst>
            <pc:docMk/>
            <pc:sldMk cId="2426109288" sldId="285"/>
            <ac:spMk id="11" creationId="{B95A9EA8-24F2-381E-AB94-A7F1DE51C2E3}"/>
          </ac:spMkLst>
        </pc:spChg>
        <pc:picChg chg="del">
          <ac:chgData name="Sheehy, Cameron" userId="S::ca.sheehy@northeastern.edu::65cb5e2b-dbd0-49ce-8c33-9ad7e6b930ad" providerId="AD" clId="Web-{CF9A45B1-1B4B-284F-48CB-8498CA680027}" dt="2026-04-02T14:32:42.869" v="0"/>
          <ac:picMkLst>
            <pc:docMk/>
            <pc:sldMk cId="2426109288" sldId="285"/>
            <ac:picMk id="8" creationId="{658BCC8D-8CA2-D158-F208-1F393BD23B00}"/>
          </ac:picMkLst>
        </pc:picChg>
      </pc:sldChg>
      <pc:sldChg chg="addSp delSp">
        <pc:chgData name="Sheehy, Cameron" userId="S::ca.sheehy@northeastern.edu::65cb5e2b-dbd0-49ce-8c33-9ad7e6b930ad" providerId="AD" clId="Web-{CF9A45B1-1B4B-284F-48CB-8498CA680027}" dt="2026-04-02T14:54:45.130" v="35"/>
        <pc:sldMkLst>
          <pc:docMk/>
          <pc:sldMk cId="2723491095" sldId="286"/>
        </pc:sldMkLst>
        <pc:spChg chg="add">
          <ac:chgData name="Sheehy, Cameron" userId="S::ca.sheehy@northeastern.edu::65cb5e2b-dbd0-49ce-8c33-9ad7e6b930ad" providerId="AD" clId="Web-{CF9A45B1-1B4B-284F-48CB-8498CA680027}" dt="2026-04-02T14:54:45.130" v="35"/>
          <ac:spMkLst>
            <pc:docMk/>
            <pc:sldMk cId="2723491095" sldId="286"/>
            <ac:spMk id="4" creationId="{83C10420-E0C0-FDAB-3D4C-BB98B22E7FA9}"/>
          </ac:spMkLst>
        </pc:spChg>
        <pc:spChg chg="del">
          <ac:chgData name="Sheehy, Cameron" userId="S::ca.sheehy@northeastern.edu::65cb5e2b-dbd0-49ce-8c33-9ad7e6b930ad" providerId="AD" clId="Web-{CF9A45B1-1B4B-284F-48CB-8498CA680027}" dt="2026-04-02T14:54:44.817" v="34"/>
          <ac:spMkLst>
            <pc:docMk/>
            <pc:sldMk cId="2723491095" sldId="286"/>
            <ac:spMk id="17" creationId="{AE898FA8-4362-75C7-F1A6-284ED489B677}"/>
          </ac:spMkLst>
        </pc:spChg>
      </pc:sldChg>
      <pc:sldChg chg="addSp delSp modSp">
        <pc:chgData name="Sheehy, Cameron" userId="S::ca.sheehy@northeastern.edu::65cb5e2b-dbd0-49ce-8c33-9ad7e6b930ad" providerId="AD" clId="Web-{CF9A45B1-1B4B-284F-48CB-8498CA680027}" dt="2026-04-02T14:53:52.501" v="9" actId="20577"/>
        <pc:sldMkLst>
          <pc:docMk/>
          <pc:sldMk cId="3584381784" sldId="294"/>
        </pc:sldMkLst>
        <pc:spChg chg="add mod">
          <ac:chgData name="Sheehy, Cameron" userId="S::ca.sheehy@northeastern.edu::65cb5e2b-dbd0-49ce-8c33-9ad7e6b930ad" providerId="AD" clId="Web-{CF9A45B1-1B4B-284F-48CB-8498CA680027}" dt="2026-04-02T14:53:52.501" v="9" actId="20577"/>
          <ac:spMkLst>
            <pc:docMk/>
            <pc:sldMk cId="3584381784" sldId="294"/>
            <ac:spMk id="3" creationId="{0B888B9A-0556-4287-9EA4-695828A44FC3}"/>
          </ac:spMkLst>
        </pc:spChg>
        <pc:spChg chg="del">
          <ac:chgData name="Sheehy, Cameron" userId="S::ca.sheehy@northeastern.edu::65cb5e2b-dbd0-49ce-8c33-9ad7e6b930ad" providerId="AD" clId="Web-{CF9A45B1-1B4B-284F-48CB-8498CA680027}" dt="2026-04-02T14:53:49.611" v="7"/>
          <ac:spMkLst>
            <pc:docMk/>
            <pc:sldMk cId="3584381784" sldId="294"/>
            <ac:spMk id="24" creationId="{6D75F86F-A3A1-E25C-676C-CE257FD6D4D1}"/>
          </ac:spMkLst>
        </pc:spChg>
      </pc:sldChg>
      <pc:sldChg chg="addSp delSp modSp add">
        <pc:chgData name="Sheehy, Cameron" userId="S::ca.sheehy@northeastern.edu::65cb5e2b-dbd0-49ce-8c33-9ad7e6b930ad" providerId="AD" clId="Web-{CF9A45B1-1B4B-284F-48CB-8498CA680027}" dt="2026-04-02T14:55:00.911" v="41" actId="20577"/>
        <pc:sldMkLst>
          <pc:docMk/>
          <pc:sldMk cId="3834247635" sldId="296"/>
        </pc:sldMkLst>
        <pc:spChg chg="add mod">
          <ac:chgData name="Sheehy, Cameron" userId="S::ca.sheehy@northeastern.edu::65cb5e2b-dbd0-49ce-8c33-9ad7e6b930ad" providerId="AD" clId="Web-{CF9A45B1-1B4B-284F-48CB-8498CA680027}" dt="2026-04-02T14:55:00.911" v="41" actId="20577"/>
          <ac:spMkLst>
            <pc:docMk/>
            <pc:sldMk cId="3834247635" sldId="296"/>
            <ac:spMk id="5" creationId="{C10ECEDA-79D1-B8C9-C209-E265B81DB52B}"/>
          </ac:spMkLst>
        </pc:spChg>
        <pc:spChg chg="del mod">
          <ac:chgData name="Sheehy, Cameron" userId="S::ca.sheehy@northeastern.edu::65cb5e2b-dbd0-49ce-8c33-9ad7e6b930ad" providerId="AD" clId="Web-{CF9A45B1-1B4B-284F-48CB-8498CA680027}" dt="2026-04-02T14:54:58.020" v="39"/>
          <ac:spMkLst>
            <pc:docMk/>
            <pc:sldMk cId="3834247635" sldId="296"/>
            <ac:spMk id="11" creationId="{8E515C22-4DE0-81BE-1D33-22FE3C5AB13D}"/>
          </ac:spMkLst>
        </pc:spChg>
      </pc:sldChg>
      <pc:sldChg chg="addSp delSp modSp">
        <pc:chgData name="Sheehy, Cameron" userId="S::ca.sheehy@northeastern.edu::65cb5e2b-dbd0-49ce-8c33-9ad7e6b930ad" providerId="AD" clId="Web-{CF9A45B1-1B4B-284F-48CB-8498CA680027}" dt="2026-04-02T14:54:21.112" v="24" actId="20577"/>
        <pc:sldMkLst>
          <pc:docMk/>
          <pc:sldMk cId="1542075472" sldId="299"/>
        </pc:sldMkLst>
        <pc:spChg chg="add mod">
          <ac:chgData name="Sheehy, Cameron" userId="S::ca.sheehy@northeastern.edu::65cb5e2b-dbd0-49ce-8c33-9ad7e6b930ad" providerId="AD" clId="Web-{CF9A45B1-1B4B-284F-48CB-8498CA680027}" dt="2026-04-02T14:54:21.112" v="24" actId="20577"/>
          <ac:spMkLst>
            <pc:docMk/>
            <pc:sldMk cId="1542075472" sldId="299"/>
            <ac:spMk id="6" creationId="{68AFA572-E6D8-F9F7-1D3B-91B175D15F01}"/>
          </ac:spMkLst>
        </pc:spChg>
        <pc:spChg chg="del">
          <ac:chgData name="Sheehy, Cameron" userId="S::ca.sheehy@northeastern.edu::65cb5e2b-dbd0-49ce-8c33-9ad7e6b930ad" providerId="AD" clId="Web-{CF9A45B1-1B4B-284F-48CB-8498CA680027}" dt="2026-04-02T14:54:18.018" v="22"/>
          <ac:spMkLst>
            <pc:docMk/>
            <pc:sldMk cId="1542075472" sldId="299"/>
            <ac:spMk id="47" creationId="{4F505988-E8C6-D524-3B4F-04C3DACB5864}"/>
          </ac:spMkLst>
        </pc:spChg>
      </pc:sldChg>
      <pc:sldChg chg="addSp delSp modSp">
        <pc:chgData name="Sheehy, Cameron" userId="S::ca.sheehy@northeastern.edu::65cb5e2b-dbd0-49ce-8c33-9ad7e6b930ad" providerId="AD" clId="Web-{CF9A45B1-1B4B-284F-48CB-8498CA680027}" dt="2026-04-02T14:54:26.097" v="27" actId="20577"/>
        <pc:sldMkLst>
          <pc:docMk/>
          <pc:sldMk cId="610732573" sldId="301"/>
        </pc:sldMkLst>
        <pc:spChg chg="add mod">
          <ac:chgData name="Sheehy, Cameron" userId="S::ca.sheehy@northeastern.edu::65cb5e2b-dbd0-49ce-8c33-9ad7e6b930ad" providerId="AD" clId="Web-{CF9A45B1-1B4B-284F-48CB-8498CA680027}" dt="2026-04-02T14:54:26.097" v="27" actId="20577"/>
          <ac:spMkLst>
            <pc:docMk/>
            <pc:sldMk cId="610732573" sldId="301"/>
            <ac:spMk id="10" creationId="{F28CC07A-3B79-8F23-E5EE-75D112987076}"/>
          </ac:spMkLst>
        </pc:spChg>
        <pc:spChg chg="del">
          <ac:chgData name="Sheehy, Cameron" userId="S::ca.sheehy@northeastern.edu::65cb5e2b-dbd0-49ce-8c33-9ad7e6b930ad" providerId="AD" clId="Web-{CF9A45B1-1B4B-284F-48CB-8498CA680027}" dt="2026-04-02T14:54:23.128" v="25"/>
          <ac:spMkLst>
            <pc:docMk/>
            <pc:sldMk cId="610732573" sldId="301"/>
            <ac:spMk id="47" creationId="{1DFA79E4-2740-9D0D-C7E1-F35A8FAAC846}"/>
          </ac:spMkLst>
        </pc:spChg>
      </pc:sldChg>
      <pc:sldChg chg="addSp delSp modSp">
        <pc:chgData name="Sheehy, Cameron" userId="S::ca.sheehy@northeastern.edu::65cb5e2b-dbd0-49ce-8c33-9ad7e6b930ad" providerId="AD" clId="Web-{CF9A45B1-1B4B-284F-48CB-8498CA680027}" dt="2026-04-02T14:54:10.002" v="18" actId="20577"/>
        <pc:sldMkLst>
          <pc:docMk/>
          <pc:sldMk cId="2427534741" sldId="302"/>
        </pc:sldMkLst>
        <pc:spChg chg="add mod">
          <ac:chgData name="Sheehy, Cameron" userId="S::ca.sheehy@northeastern.edu::65cb5e2b-dbd0-49ce-8c33-9ad7e6b930ad" providerId="AD" clId="Web-{CF9A45B1-1B4B-284F-48CB-8498CA680027}" dt="2026-04-02T14:54:10.002" v="18" actId="20577"/>
          <ac:spMkLst>
            <pc:docMk/>
            <pc:sldMk cId="2427534741" sldId="302"/>
            <ac:spMk id="4" creationId="{B0624035-39A8-EDB6-C3DE-E54321313039}"/>
          </ac:spMkLst>
        </pc:spChg>
        <pc:spChg chg="del">
          <ac:chgData name="Sheehy, Cameron" userId="S::ca.sheehy@northeastern.edu::65cb5e2b-dbd0-49ce-8c33-9ad7e6b930ad" providerId="AD" clId="Web-{CF9A45B1-1B4B-284F-48CB-8498CA680027}" dt="2026-04-02T14:54:07.127" v="16"/>
          <ac:spMkLst>
            <pc:docMk/>
            <pc:sldMk cId="2427534741" sldId="302"/>
            <ac:spMk id="11" creationId="{33B0B7B3-DD1A-F13E-A83A-A88A1600C473}"/>
          </ac:spMkLst>
        </pc:spChg>
      </pc:sldChg>
      <pc:sldChg chg="addSp delSp modSp">
        <pc:chgData name="Sheehy, Cameron" userId="S::ca.sheehy@northeastern.edu::65cb5e2b-dbd0-49ce-8c33-9ad7e6b930ad" providerId="AD" clId="Web-{CF9A45B1-1B4B-284F-48CB-8498CA680027}" dt="2026-04-02T14:54:40.957" v="33" actId="20577"/>
        <pc:sldMkLst>
          <pc:docMk/>
          <pc:sldMk cId="1446766309" sldId="303"/>
        </pc:sldMkLst>
        <pc:spChg chg="add del">
          <ac:chgData name="Sheehy, Cameron" userId="S::ca.sheehy@northeastern.edu::65cb5e2b-dbd0-49ce-8c33-9ad7e6b930ad" providerId="AD" clId="Web-{CF9A45B1-1B4B-284F-48CB-8498CA680027}" dt="2026-04-02T14:54:32.988" v="29"/>
          <ac:spMkLst>
            <pc:docMk/>
            <pc:sldMk cId="1446766309" sldId="303"/>
            <ac:spMk id="3" creationId="{FA2681F5-3F82-0416-52E7-57E376551724}"/>
          </ac:spMkLst>
        </pc:spChg>
        <pc:spChg chg="add mod">
          <ac:chgData name="Sheehy, Cameron" userId="S::ca.sheehy@northeastern.edu::65cb5e2b-dbd0-49ce-8c33-9ad7e6b930ad" providerId="AD" clId="Web-{CF9A45B1-1B4B-284F-48CB-8498CA680027}" dt="2026-04-02T14:54:40.957" v="33" actId="20577"/>
          <ac:spMkLst>
            <pc:docMk/>
            <pc:sldMk cId="1446766309" sldId="303"/>
            <ac:spMk id="4" creationId="{C59A5B50-204A-3BCA-1C62-E48EB81B2A7D}"/>
          </ac:spMkLst>
        </pc:spChg>
        <pc:spChg chg="del">
          <ac:chgData name="Sheehy, Cameron" userId="S::ca.sheehy@northeastern.edu::65cb5e2b-dbd0-49ce-8c33-9ad7e6b930ad" providerId="AD" clId="Web-{CF9A45B1-1B4B-284F-48CB-8498CA680027}" dt="2026-04-02T14:54:37.676" v="30"/>
          <ac:spMkLst>
            <pc:docMk/>
            <pc:sldMk cId="1446766309" sldId="303"/>
            <ac:spMk id="47" creationId="{DF49E655-F18B-016B-CE81-04BD9EB40742}"/>
          </ac:spMkLst>
        </pc:spChg>
      </pc:sldChg>
      <pc:sldChg chg="addSp delSp modSp">
        <pc:chgData name="Sheehy, Cameron" userId="S::ca.sheehy@northeastern.edu::65cb5e2b-dbd0-49ce-8c33-9ad7e6b930ad" providerId="AD" clId="Web-{CF9A45B1-1B4B-284F-48CB-8498CA680027}" dt="2026-04-02T14:54:15.143" v="21" actId="20577"/>
        <pc:sldMkLst>
          <pc:docMk/>
          <pc:sldMk cId="3300577510" sldId="304"/>
        </pc:sldMkLst>
        <pc:spChg chg="add mod">
          <ac:chgData name="Sheehy, Cameron" userId="S::ca.sheehy@northeastern.edu::65cb5e2b-dbd0-49ce-8c33-9ad7e6b930ad" providerId="AD" clId="Web-{CF9A45B1-1B4B-284F-48CB-8498CA680027}" dt="2026-04-02T14:54:15.143" v="21" actId="20577"/>
          <ac:spMkLst>
            <pc:docMk/>
            <pc:sldMk cId="3300577510" sldId="304"/>
            <ac:spMk id="3" creationId="{1A9A4484-D602-A11A-31A0-2F7ADD07A33F}"/>
          </ac:spMkLst>
        </pc:spChg>
        <pc:spChg chg="del">
          <ac:chgData name="Sheehy, Cameron" userId="S::ca.sheehy@northeastern.edu::65cb5e2b-dbd0-49ce-8c33-9ad7e6b930ad" providerId="AD" clId="Web-{CF9A45B1-1B4B-284F-48CB-8498CA680027}" dt="2026-04-02T14:54:12.174" v="19"/>
          <ac:spMkLst>
            <pc:docMk/>
            <pc:sldMk cId="3300577510" sldId="304"/>
            <ac:spMk id="47" creationId="{86A93199-3F55-91E9-9E00-F315B7E43739}"/>
          </ac:spMkLst>
        </pc:spChg>
      </pc:sldChg>
    </pc:docChg>
  </pc:docChgLst>
  <pc:docChgLst>
    <pc:chgData name="Sheehy, Cameron" userId="S::ca.sheehy@northeastern.edu::65cb5e2b-dbd0-49ce-8c33-9ad7e6b930ad" providerId="AD" clId="Web-{E5210556-FE5D-F7C1-9AF7-5350857CFBA9}"/>
    <pc:docChg chg="modSld">
      <pc:chgData name="Sheehy, Cameron" userId="S::ca.sheehy@northeastern.edu::65cb5e2b-dbd0-49ce-8c33-9ad7e6b930ad" providerId="AD" clId="Web-{E5210556-FE5D-F7C1-9AF7-5350857CFBA9}" dt="2026-03-31T16:08:47.579" v="47" actId="20577"/>
      <pc:docMkLst>
        <pc:docMk/>
      </pc:docMkLst>
      <pc:sldChg chg="modSp">
        <pc:chgData name="Sheehy, Cameron" userId="S::ca.sheehy@northeastern.edu::65cb5e2b-dbd0-49ce-8c33-9ad7e6b930ad" providerId="AD" clId="Web-{E5210556-FE5D-F7C1-9AF7-5350857CFBA9}" dt="2026-03-31T16:07:55.297" v="11" actId="20577"/>
        <pc:sldMkLst>
          <pc:docMk/>
          <pc:sldMk cId="2426109288" sldId="285"/>
        </pc:sldMkLst>
      </pc:sldChg>
      <pc:sldChg chg="modSp">
        <pc:chgData name="Sheehy, Cameron" userId="S::ca.sheehy@northeastern.edu::65cb5e2b-dbd0-49ce-8c33-9ad7e6b930ad" providerId="AD" clId="Web-{E5210556-FE5D-F7C1-9AF7-5350857CFBA9}" dt="2026-03-31T16:08:47.579" v="47" actId="20577"/>
        <pc:sldMkLst>
          <pc:docMk/>
          <pc:sldMk cId="610732573" sldId="301"/>
        </pc:sldMkLst>
        <pc:spChg chg="mod">
          <ac:chgData name="Sheehy, Cameron" userId="S::ca.sheehy@northeastern.edu::65cb5e2b-dbd0-49ce-8c33-9ad7e6b930ad" providerId="AD" clId="Web-{E5210556-FE5D-F7C1-9AF7-5350857CFBA9}" dt="2026-03-31T16:08:47.579" v="47" actId="20577"/>
          <ac:spMkLst>
            <pc:docMk/>
            <pc:sldMk cId="610732573" sldId="301"/>
            <ac:spMk id="39" creationId="{87DB9377-EAF8-7918-7F8A-63735B760669}"/>
          </ac:spMkLst>
        </pc:spChg>
      </pc:sldChg>
      <pc:sldChg chg="modSp">
        <pc:chgData name="Sheehy, Cameron" userId="S::ca.sheehy@northeastern.edu::65cb5e2b-dbd0-49ce-8c33-9ad7e6b930ad" providerId="AD" clId="Web-{E5210556-FE5D-F7C1-9AF7-5350857CFBA9}" dt="2026-03-31T16:08:05.906" v="14" actId="20577"/>
        <pc:sldMkLst>
          <pc:docMk/>
          <pc:sldMk cId="1446766309" sldId="303"/>
        </pc:sldMkLst>
        <pc:spChg chg="mod">
          <ac:chgData name="Sheehy, Cameron" userId="S::ca.sheehy@northeastern.edu::65cb5e2b-dbd0-49ce-8c33-9ad7e6b930ad" providerId="AD" clId="Web-{E5210556-FE5D-F7C1-9AF7-5350857CFBA9}" dt="2026-03-31T16:08:05.906" v="14" actId="20577"/>
          <ac:spMkLst>
            <pc:docMk/>
            <pc:sldMk cId="1446766309" sldId="303"/>
            <ac:spMk id="39" creationId="{E94E41DF-16B7-5CC0-CC98-FB8CDA87660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BA94C-4E37-4FA4-ACD0-FB328B99784B}" type="datetimeFigureOut"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4DD57-0849-4DA0-8451-326FE1E7FC1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4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77084-2A62-0BF1-1C12-E234A762F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668DE2-C221-2F23-56F0-327653993D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F261F7-E314-3D52-C93B-2639D6F5BA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cameron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B9C334-81D6-85E4-F448-925B9C3B53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A4A09-A5C1-4583-966B-6CDAB00DEFA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83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ADC460-8364-B17E-ABF6-847CAB14C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000367-6C8D-58F6-F4A7-0B6285980D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B688D4-E455-F2EB-79E9-CC209AF063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cameron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EFADF8-6E71-EB00-1BA0-23FBF36B15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A4A09-A5C1-4583-966B-6CDAB00DEFA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428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cameron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A4A09-A5C1-4583-966B-6CDAB00DEFA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487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84DD57-0849-4DA0-8451-326FE1E7FC15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10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Cameron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31FEE7-2656-40BC-95A5-5807903940B9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21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9.png"/><Relationship Id="rId7" Type="http://schemas.openxmlformats.org/officeDocument/2006/relationships/hyperlink" Target="https://web.penjiapp.com/communities/northeastern/itc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svg"/><Relationship Id="rId4" Type="http://schemas.openxmlformats.org/officeDocument/2006/relationships/hyperlink" Target="https://international.northeastern.edu/itc/workshop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ortheastern.sharepoint.com/:p:/s/SASSKIL/EUOn5gvTvrRAkNNL9gWT0kYByzZ2bUUw59GMqFN1auE8nA?e=ach2Ew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ortheastern.sharepoint.com/:p:/s/SASSKIL/EdcWr3awRG1AvLrZiUEcZBoBc7T42a6yCOYvciDaWGKjpQ?e=T8I1bx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cps.northeastern.edu/current-students/tutoring-services/" TargetMode="External"/><Relationship Id="rId3" Type="http://schemas.openxmlformats.org/officeDocument/2006/relationships/hyperlink" Target="https://disabilityaccessservices.northeastern.edu/" TargetMode="External"/><Relationship Id="rId7" Type="http://schemas.openxmlformats.org/officeDocument/2006/relationships/hyperlink" Target="https://osccr.sites.northeastern.edu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sh.northeastern.edu/writingcenter/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gls.northeastern.edu/" TargetMode="External"/><Relationship Id="rId10" Type="http://schemas.openxmlformats.org/officeDocument/2006/relationships/image" Target="../media/image1.svg"/><Relationship Id="rId4" Type="http://schemas.openxmlformats.org/officeDocument/2006/relationships/hyperlink" Target="https://international.northeastern.edu/gss/tutoring/" TargetMode="External"/><Relationship Id="rId9" Type="http://schemas.openxmlformats.org/officeDocument/2006/relationships/hyperlink" Target="https://uhcs.northeastern.edu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A6F5F5F-34F7-805C-C530-D23ADA032520}"/>
              </a:ext>
            </a:extLst>
          </p:cNvPr>
          <p:cNvCxnSpPr/>
          <p:nvPr/>
        </p:nvCxnSpPr>
        <p:spPr>
          <a:xfrm flipH="1">
            <a:off x="5539154" y="1363817"/>
            <a:ext cx="11059" cy="3427125"/>
          </a:xfrm>
          <a:prstGeom prst="straightConnector1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27571C97-5C08-9FE5-B38A-8F833843D31A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8" name="Graphic 17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42347B83-E91B-C11F-F3E6-0A0E0A7EDE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22" name="Picture 2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3D14E26-156C-A468-0074-E90C795302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Graphic 24" descr="A black and white logo&#10;&#10;AI-generated content may be incorrect.">
            <a:extLst>
              <a:ext uri="{FF2B5EF4-FFF2-40B4-BE49-F238E27FC236}">
                <a16:creationId xmlns:a16="http://schemas.microsoft.com/office/drawing/2014/main" id="{413BB5CA-CA46-B0E9-3562-E10D9907281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5946" y="1709385"/>
            <a:ext cx="3579925" cy="274495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6AAB273-3F45-9340-7CD5-C8C5A05C181B}"/>
              </a:ext>
            </a:extLst>
          </p:cNvPr>
          <p:cNvSpPr>
            <a:spLocks noGrp="1"/>
          </p:cNvSpPr>
          <p:nvPr/>
        </p:nvSpPr>
        <p:spPr>
          <a:xfrm>
            <a:off x="6632331" y="1363120"/>
            <a:ext cx="4591465" cy="1714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schemeClr val="bg1"/>
                </a:solidFill>
                <a:latin typeface="Garamond"/>
                <a:ea typeface="+mj-lt"/>
                <a:cs typeface="+mj-lt"/>
              </a:rPr>
              <a:t>Study Skills</a:t>
            </a:r>
            <a:endParaRPr lang="en-US" dirty="0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3A75CAF6-E41A-4B89-2BB6-378A87A32A3F}"/>
              </a:ext>
            </a:extLst>
          </p:cNvPr>
          <p:cNvSpPr>
            <a:spLocks noGrp="1"/>
          </p:cNvSpPr>
          <p:nvPr/>
        </p:nvSpPr>
        <p:spPr>
          <a:xfrm>
            <a:off x="6627297" y="3081474"/>
            <a:ext cx="4599534" cy="2831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</a:rPr>
              <a:t>International Tutoring Center</a:t>
            </a:r>
            <a:endParaRPr lang="en-US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Supplemental Academic Services </a:t>
            </a:r>
            <a:endParaRPr lang="en-US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Workshop Series</a:t>
            </a:r>
            <a:endParaRPr lang="en-US">
              <a:solidFill>
                <a:schemeClr val="bg1"/>
              </a:solidFill>
              <a:latin typeface="Aptos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i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Cameron Sheehy, M.Ed.</a:t>
            </a: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0B888B9A-0556-4287-9EA4-695828A44FC3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     |</a:t>
            </a:r>
          </a:p>
        </p:txBody>
      </p:sp>
    </p:spTree>
    <p:extLst>
      <p:ext uri="{BB962C8B-B14F-4D97-AF65-F5344CB8AC3E}">
        <p14:creationId xmlns:p14="http://schemas.microsoft.com/office/powerpoint/2010/main" val="3584381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Recap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41A15-D320-9759-9D34-F2D1FE83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240" y="1335403"/>
            <a:ext cx="8789457" cy="20880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Reflect on your anxiety and use strategies to manage it.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ea typeface="+mn-lt"/>
                <a:cs typeface="+mn-lt"/>
              </a:rPr>
              <a:t>Create a study plan, use studying strategies, and start early.</a:t>
            </a:r>
            <a:endParaRPr lang="en-US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Take notes in ways most helpful to you.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ea typeface="Calibri"/>
                <a:cs typeface="Calibri"/>
              </a:rPr>
              <a:t>Consult studying resources (like the ITC).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Practice self-compassion and reframe your thinking.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 b="1">
              <a:solidFill>
                <a:srgbClr val="C0000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CF7733-4908-39EA-7A60-4C14E1398D5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562D3D22-74C3-3EEA-1E77-B8C6278D953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8F63781-45F5-3C21-FB14-4139A6FBDBE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C243C4-419E-C569-2A49-CAB1F6074CE5}"/>
              </a:ext>
            </a:extLst>
          </p:cNvPr>
          <p:cNvSpPr txBox="1"/>
          <p:nvPr/>
        </p:nvSpPr>
        <p:spPr>
          <a:xfrm>
            <a:off x="8984776" y="1727731"/>
            <a:ext cx="27432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Garamond"/>
              </a:rPr>
              <a:t>Any Questions?</a:t>
            </a:r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17757581-DCCC-5FB0-C926-BB0EE27B0A40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10   |</a:t>
            </a:r>
          </a:p>
        </p:txBody>
      </p:sp>
    </p:spTree>
    <p:extLst>
      <p:ext uri="{BB962C8B-B14F-4D97-AF65-F5344CB8AC3E}">
        <p14:creationId xmlns:p14="http://schemas.microsoft.com/office/powerpoint/2010/main" val="242610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AD4A5C83-8267-4125-A84E-539ACCB8D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9" y="3428443"/>
            <a:ext cx="1905000" cy="1905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Next Steps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032BE9-1497-2754-DE6B-33CCACE56725}"/>
              </a:ext>
            </a:extLst>
          </p:cNvPr>
          <p:cNvSpPr txBox="1"/>
          <p:nvPr/>
        </p:nvSpPr>
        <p:spPr>
          <a:xfrm>
            <a:off x="3048721" y="3837765"/>
            <a:ext cx="7417367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 dirty="0">
                <a:solidFill>
                  <a:srgbClr val="C00000"/>
                </a:solidFill>
                <a:latin typeface="Garamond"/>
              </a:rPr>
              <a:t>Attend an </a:t>
            </a:r>
            <a:r>
              <a:rPr lang="en-US" sz="2500" b="1">
                <a:solidFill>
                  <a:srgbClr val="C00000"/>
                </a:solidFill>
                <a:latin typeface="Garamond"/>
              </a:rPr>
              <a:t>Upcoming Workshop!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See our upcoming workshops by using the QR code or by visiting </a:t>
            </a:r>
            <a:r>
              <a:rPr lang="en-US" sz="2000" dirty="0">
                <a:ea typeface="+mn-lt"/>
                <a:cs typeface="+mn-lt"/>
                <a:hlinkClick r:id="rId4"/>
              </a:rPr>
              <a:t>https://international.northeastern.edu/itc/workshops/</a:t>
            </a:r>
            <a:r>
              <a:rPr lang="en-US" sz="2000" dirty="0">
                <a:ea typeface="+mn-lt"/>
                <a:cs typeface="+mn-lt"/>
              </a:rPr>
              <a:t> 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AA6254-8942-600A-2150-563C5280188E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6" name="Graphic 15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19A5FFC3-475C-C404-6D04-FB7A490821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8" name="Picture 1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20C7DB4-0049-BAD6-6672-2981E1EAC51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60434D-FA43-F7BE-7495-8BF14E4386D9}"/>
              </a:ext>
            </a:extLst>
          </p:cNvPr>
          <p:cNvSpPr txBox="1"/>
          <p:nvPr/>
        </p:nvSpPr>
        <p:spPr>
          <a:xfrm>
            <a:off x="1320235" y="1482317"/>
            <a:ext cx="8005746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>
                <a:solidFill>
                  <a:srgbClr val="C00000"/>
                </a:solidFill>
                <a:latin typeface="Garamond"/>
              </a:rPr>
              <a:t>Book a 1-on-1 Tutoring Appointment!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View our tutors' schedules and book by using the QR code or by visiting </a:t>
            </a:r>
            <a:r>
              <a:rPr lang="en-US" sz="2000" dirty="0">
                <a:ea typeface="+mn-lt"/>
                <a:cs typeface="+mn-lt"/>
                <a:hlinkClick r:id="rId7"/>
              </a:rPr>
              <a:t>https://web.penjiapp.com/communities/northeastern/itc/</a:t>
            </a:r>
            <a:r>
              <a:rPr lang="en-US" sz="2000" dirty="0">
                <a:ea typeface="+mn-lt"/>
                <a:cs typeface="+mn-lt"/>
              </a:rPr>
              <a:t> </a:t>
            </a:r>
            <a:endParaRPr lang="en-US" sz="2000" dirty="0"/>
          </a:p>
        </p:txBody>
      </p:sp>
      <p:pic>
        <p:nvPicPr>
          <p:cNvPr id="9" name="Picture 8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002FE1A5-01EA-1BCB-6820-B29D8C7F14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29677" y="1077892"/>
            <a:ext cx="1905000" cy="1905000"/>
          </a:xfrm>
          <a:prstGeom prst="rect">
            <a:avLst/>
          </a:prstGeom>
        </p:spPr>
      </p:pic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C10ECEDA-79D1-B8C9-C209-E265B81DB52B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11   |</a:t>
            </a:r>
          </a:p>
        </p:txBody>
      </p:sp>
    </p:spTree>
    <p:extLst>
      <p:ext uri="{BB962C8B-B14F-4D97-AF65-F5344CB8AC3E}">
        <p14:creationId xmlns:p14="http://schemas.microsoft.com/office/powerpoint/2010/main" val="383424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FC23-51C8-C4AC-3C3D-0F6D5A85F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403" y="2286837"/>
            <a:ext cx="1896609" cy="160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Agenda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2D386-47F5-718C-2C62-235A82947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4746" y="1003634"/>
            <a:ext cx="6117370" cy="416431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Challenges to Studying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Managing Assignment Anxiety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Studying Strategies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Note-Taking Strategies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Studying Resources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Practicing Self-Compassion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Recap &amp; Next Steps</a:t>
            </a:r>
            <a:endParaRPr lang="en-US" sz="2500" dirty="0">
              <a:latin typeface="Aptos"/>
              <a:ea typeface="Calibri"/>
              <a:cs typeface="Calibri"/>
            </a:endParaRP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2E105063-98BA-A4E0-0D0D-D11201355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4    |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F1B223-72FE-C440-781C-8EA3606F6615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9" name="Graphic 8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57C10B94-8773-93F4-7AC1-24208AEEB66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3" name="Picture 1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F6F8762-6AA4-9074-0278-DD1E24137C8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25CFC9C-F058-9D63-556A-BF4CBA7013DE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2     |</a:t>
            </a:r>
          </a:p>
        </p:txBody>
      </p:sp>
    </p:spTree>
    <p:extLst>
      <p:ext uri="{BB962C8B-B14F-4D97-AF65-F5344CB8AC3E}">
        <p14:creationId xmlns:p14="http://schemas.microsoft.com/office/powerpoint/2010/main" val="2230451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ECCC2-9BAD-8C61-04FC-B2BDB96D5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E049B-5C1B-CBBB-06E2-08C2BFFF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Disclaimer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C895A-8A51-1469-64B2-2ECB574A8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87" y="1313996"/>
            <a:ext cx="5901590" cy="37635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This is an overview.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</a:rPr>
              <a:t>Each person is different with their own unique background, interests, needs, abilities, and context.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Even the same person can be different today than they were yesterday or will be tomorrow.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F20D4A-7B17-BC71-946D-755715E9BB0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07562050-9116-76B5-D1A2-1645360CC0C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3BC900E-BD49-0382-E649-02D5983675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359E86-3151-AC64-BB99-A83928C81F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9943" y="1545311"/>
            <a:ext cx="4911143" cy="3277673"/>
          </a:xfrm>
          <a:prstGeom prst="rect">
            <a:avLst/>
          </a:prstGeom>
        </p:spPr>
      </p:pic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70900683-F6B9-5E44-4AAD-8EE84045BCD7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3     |</a:t>
            </a:r>
          </a:p>
        </p:txBody>
      </p:sp>
    </p:spTree>
    <p:extLst>
      <p:ext uri="{BB962C8B-B14F-4D97-AF65-F5344CB8AC3E}">
        <p14:creationId xmlns:p14="http://schemas.microsoft.com/office/powerpoint/2010/main" val="422155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3035D-EE62-8F6C-BCD7-A689303DB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Challenges to Studying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0CC1D-5C36-8DE6-F99C-106105665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1323641"/>
            <a:ext cx="4815068" cy="44597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Anxiety (&amp; Perfectionism)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Disabilities or Different Abilities</a:t>
            </a:r>
            <a:endParaRPr lang="en-US" sz="2500" dirty="0">
              <a:ea typeface="Calibri"/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Distractions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Unclear Direction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Lack of Motivation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Lack of Time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500" dirty="0">
              <a:ea typeface="Calibri"/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500" dirty="0">
              <a:ea typeface="Calibri"/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u="sng" dirty="0">
                <a:latin typeface="Aptos"/>
                <a:ea typeface="Calibri"/>
                <a:cs typeface="Calibri"/>
              </a:rPr>
              <a:t>Reminder: Everyone's different!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EDC34A-1BA1-9A47-94DA-E8055C3631C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B6321352-366F-1799-AB81-26655D58F1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73FC750-BD63-BB81-13F2-9F5A9DF97C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B675FC5-DFF8-CB5B-38C9-71E04485D0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5995" y="1848181"/>
            <a:ext cx="4643376" cy="2573255"/>
          </a:xfrm>
          <a:prstGeom prst="rect">
            <a:avLst/>
          </a:prstGeom>
        </p:spPr>
      </p:pic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0624035-39A8-EDB6-C3DE-E54321313039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4     |</a:t>
            </a:r>
          </a:p>
        </p:txBody>
      </p:sp>
    </p:spTree>
    <p:extLst>
      <p:ext uri="{BB962C8B-B14F-4D97-AF65-F5344CB8AC3E}">
        <p14:creationId xmlns:p14="http://schemas.microsoft.com/office/powerpoint/2010/main" val="242753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D41C7-5668-8229-04A9-300E3B8FE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7FE41-3046-87F8-D33D-727EE1417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Managing Assignment Anxiety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A98316-4825-E4E9-5675-32B02C1B051F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EBEF633F-532F-3127-568A-83B50AA0EA6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5D6627C9-3847-FEBA-3A12-449A99DB88D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243D54E-DDBB-A470-057E-17265B25E016}"/>
              </a:ext>
            </a:extLst>
          </p:cNvPr>
          <p:cNvSpPr/>
          <p:nvPr/>
        </p:nvSpPr>
        <p:spPr>
          <a:xfrm>
            <a:off x="306247" y="1331399"/>
            <a:ext cx="3647967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Before</a:t>
            </a:r>
            <a:endParaRPr lang="en-US" sz="2000" dirty="0">
              <a:solidFill>
                <a:srgbClr val="000000"/>
              </a:solidFill>
              <a:latin typeface="Garamond"/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150641E-36F1-B06D-91E4-8CB31048C28E}"/>
              </a:ext>
            </a:extLst>
          </p:cNvPr>
          <p:cNvSpPr/>
          <p:nvPr/>
        </p:nvSpPr>
        <p:spPr>
          <a:xfrm>
            <a:off x="4268165" y="1331399"/>
            <a:ext cx="3657612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During</a:t>
            </a:r>
            <a:endParaRPr lang="en-US" sz="2000" dirty="0">
              <a:solidFill>
                <a:srgbClr val="000000"/>
              </a:solidFill>
              <a:latin typeface="Garamond"/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rgbClr val="000000"/>
              </a:solidFill>
              <a:latin typeface="Aptos"/>
              <a:ea typeface="+mn-lt"/>
              <a:cs typeface="+mn-lt"/>
            </a:endParaRPr>
          </a:p>
          <a:p>
            <a:pPr algn="ctr"/>
            <a:endParaRPr lang="en-US" sz="2000">
              <a:solidFill>
                <a:schemeClr val="tx1"/>
              </a:solidFill>
              <a:latin typeface="Aptos"/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290F0B1-315C-D205-B699-EDFE8D80D452}"/>
              </a:ext>
            </a:extLst>
          </p:cNvPr>
          <p:cNvSpPr txBox="1">
            <a:spLocks/>
          </p:cNvSpPr>
          <p:nvPr/>
        </p:nvSpPr>
        <p:spPr>
          <a:xfrm>
            <a:off x="8230082" y="1335847"/>
            <a:ext cx="3656798" cy="4567733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u="sng" dirty="0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After</a:t>
            </a:r>
            <a:endParaRPr lang="en-US" sz="2000">
              <a:solidFill>
                <a:srgbClr val="C00000"/>
              </a:solidFill>
              <a:latin typeface="Garamond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64873F-D440-B4C7-0BB5-05A26771FB89}"/>
              </a:ext>
            </a:extLst>
          </p:cNvPr>
          <p:cNvSpPr txBox="1"/>
          <p:nvPr/>
        </p:nvSpPr>
        <p:spPr>
          <a:xfrm>
            <a:off x="393540" y="1994704"/>
            <a:ext cx="3478578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cs typeface="Segoe UI"/>
              </a:rPr>
              <a:t>Read syllabi and add important dates to your calendar.​</a:t>
            </a:r>
            <a:endParaRPr lang="en-US" dirty="0"/>
          </a:p>
          <a:p>
            <a:pPr algn="ctr"/>
            <a:endParaRPr lang="en-US" sz="2000" dirty="0">
              <a:cs typeface="Segoe UI"/>
            </a:endParaRPr>
          </a:p>
          <a:p>
            <a:pPr algn="ctr"/>
            <a:r>
              <a:rPr lang="en-US" sz="2000" dirty="0">
                <a:cs typeface="Segoe UI"/>
              </a:rPr>
              <a:t>Create a study plan and start on assignments early.​</a:t>
            </a:r>
          </a:p>
          <a:p>
            <a:pPr algn="ctr"/>
            <a:endParaRPr lang="en-US" sz="2000" dirty="0">
              <a:cs typeface="Segoe UI"/>
            </a:endParaRPr>
          </a:p>
          <a:p>
            <a:pPr algn="ctr"/>
            <a:r>
              <a:rPr lang="en-US" sz="2000" dirty="0">
                <a:cs typeface="Segoe UI"/>
              </a:rPr>
              <a:t>Pay attention in class and attend office hours and/or review sessions.​</a:t>
            </a:r>
          </a:p>
          <a:p>
            <a:pPr algn="ctr"/>
            <a:endParaRPr lang="en-US" sz="2000" dirty="0">
              <a:cs typeface="Segoe UI"/>
            </a:endParaRPr>
          </a:p>
          <a:p>
            <a:pPr algn="ctr"/>
            <a:r>
              <a:rPr lang="en-US" sz="2000" dirty="0">
                <a:cs typeface="Segoe UI"/>
              </a:rPr>
              <a:t>Use tutoring services!​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81FD29-AD57-F9B9-ADC8-6F98BCB1083D}"/>
              </a:ext>
            </a:extLst>
          </p:cNvPr>
          <p:cNvSpPr txBox="1"/>
          <p:nvPr/>
        </p:nvSpPr>
        <p:spPr>
          <a:xfrm>
            <a:off x="4357868" y="1994704"/>
            <a:ext cx="3478578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cs typeface="Segoe UI"/>
              </a:rPr>
              <a:t>Visualize a successful outcome, and focus on what you can do in the moment.​</a:t>
            </a:r>
            <a:endParaRPr lang="en-US" dirty="0"/>
          </a:p>
          <a:p>
            <a:pPr algn="ctr"/>
            <a:endParaRPr lang="en-US" sz="2000" dirty="0">
              <a:cs typeface="Segoe UI"/>
            </a:endParaRPr>
          </a:p>
          <a:p>
            <a:pPr algn="ctr"/>
            <a:r>
              <a:rPr lang="en-US" sz="2000" dirty="0">
                <a:cs typeface="Segoe UI"/>
              </a:rPr>
              <a:t>Practice mindful breathing and other grounding techniques.​</a:t>
            </a:r>
          </a:p>
          <a:p>
            <a:pPr algn="ctr"/>
            <a:endParaRPr lang="en-US" sz="2000" dirty="0">
              <a:cs typeface="Segoe UI"/>
            </a:endParaRPr>
          </a:p>
          <a:p>
            <a:pPr algn="ctr"/>
            <a:r>
              <a:rPr lang="en-US" sz="2000" dirty="0">
                <a:cs typeface="Segoe UI"/>
              </a:rPr>
              <a:t>Practice self-compassion and affirm yourself: "This is just a test. I studied my best, and I know the material."​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BD1902-B06E-F8A4-3FE4-3B3B63ABDB64}"/>
              </a:ext>
            </a:extLst>
          </p:cNvPr>
          <p:cNvSpPr txBox="1"/>
          <p:nvPr/>
        </p:nvSpPr>
        <p:spPr>
          <a:xfrm>
            <a:off x="8322197" y="1994704"/>
            <a:ext cx="3478578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Identify what is in your control. Think about what you can do for the next assignment.​</a:t>
            </a:r>
            <a:endParaRPr lang="en-US" dirty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Reframe how you think about assignments. Grades are just one part of feedback. ​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Seek additional feedback from your teaching staff. </a:t>
            </a:r>
          </a:p>
          <a:p>
            <a:pPr algn="ctr"/>
            <a:r>
              <a:rPr lang="en-US" sz="2000" dirty="0"/>
              <a:t>Find strategies </a:t>
            </a:r>
            <a:r>
              <a:rPr lang="en-US" sz="2000" dirty="0">
                <a:hlinkClick r:id="rId4"/>
              </a:rPr>
              <a:t>here</a:t>
            </a:r>
            <a:r>
              <a:rPr lang="en-US" sz="2000" dirty="0"/>
              <a:t>!</a:t>
            </a: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1A9A4484-D602-A11A-31A0-2F7ADD07A33F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5     |</a:t>
            </a:r>
          </a:p>
        </p:txBody>
      </p:sp>
    </p:spTree>
    <p:extLst>
      <p:ext uri="{BB962C8B-B14F-4D97-AF65-F5344CB8AC3E}">
        <p14:creationId xmlns:p14="http://schemas.microsoft.com/office/powerpoint/2010/main" val="330057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8" grpId="0" build="allAtOnce" animBg="1"/>
      <p:bldP spid="11" grpId="0" build="allAtOnce" animBg="1"/>
      <p:bldP spid="10" grpId="0" build="p"/>
      <p:bldP spid="12" grpId="0" build="p"/>
      <p:bldP spid="1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8C7AC-1084-2D31-3423-D4561ABCC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7D289-A342-E7DF-ADA5-3B4865F60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Studying Strategies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4A6954-55E6-E685-AC30-86B9E5E3BFBE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44128BC6-F1BB-BD21-C6ED-ACF23AACBC6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00BF356-828F-8DA8-87D9-DF9B64F3A68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67044853-1469-CF55-FB4C-6E9AC7EE9930}"/>
              </a:ext>
            </a:extLst>
          </p:cNvPr>
          <p:cNvSpPr/>
          <p:nvPr/>
        </p:nvSpPr>
        <p:spPr>
          <a:xfrm>
            <a:off x="254000" y="1332111"/>
            <a:ext cx="5712566" cy="459052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 dirty="0">
                <a:solidFill>
                  <a:srgbClr val="C00000"/>
                </a:solidFill>
                <a:latin typeface="Garamond"/>
              </a:rPr>
              <a:t>Improving Memory</a:t>
            </a:r>
            <a:endParaRPr lang="en-US" sz="2500" dirty="0">
              <a:solidFill>
                <a:srgbClr val="000000"/>
              </a:solidFill>
              <a:latin typeface="Garamond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Try not to cram!  Stick to a study plan, and be sure to find time for eat, exercise, and sleep.</a:t>
            </a:r>
            <a:endParaRPr lang="en-US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Be honest with yourself while studying.</a:t>
            </a: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 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Create mnemonics (e.g., acronyms, rhymes, etc.).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Study with others, test yourself, teach to someone else (or even yourself), take notes, alternate topics, use tutoring, find materials online (e.g., YouTube videos), or use AI as a study assistant.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65A5B9-BAF7-04D3-5496-0F62E8A6B155}"/>
              </a:ext>
            </a:extLst>
          </p:cNvPr>
          <p:cNvSpPr/>
          <p:nvPr/>
        </p:nvSpPr>
        <p:spPr>
          <a:xfrm>
            <a:off x="6218177" y="1334505"/>
            <a:ext cx="5717964" cy="459052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 dirty="0">
                <a:solidFill>
                  <a:srgbClr val="C00000"/>
                </a:solidFill>
                <a:latin typeface="Garamond"/>
              </a:rPr>
              <a:t>Improving Focus</a:t>
            </a:r>
            <a:endParaRPr lang="en-US" dirty="0"/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Use time management and productivity strategies. Have a goal/purpose. Find strategies 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.</a:t>
            </a:r>
            <a:endParaRPr lang="en-US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Participate in class discussions. 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Listen to music, use a fidget toy, doodle, chew gum, or other concentration techniques. 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Take a walk or other strategic breaks.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Join a study group or use accountability times.</a:t>
            </a: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404BD45F-F43F-F7EF-C95F-B8F99C0CEECC}"/>
              </a:ext>
            </a:extLst>
          </p:cNvPr>
          <p:cNvSpPr/>
          <p:nvPr/>
        </p:nvSpPr>
        <p:spPr>
          <a:xfrm>
            <a:off x="253382" y="189757"/>
            <a:ext cx="3117449" cy="1283594"/>
          </a:xfrm>
          <a:prstGeom prst="wedgeEllipseCallou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What strategies do you use?</a:t>
            </a:r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68AFA572-E6D8-F9F7-1D3B-91B175D15F01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6     |</a:t>
            </a:r>
          </a:p>
        </p:txBody>
      </p:sp>
    </p:spTree>
    <p:extLst>
      <p:ext uri="{BB962C8B-B14F-4D97-AF65-F5344CB8AC3E}">
        <p14:creationId xmlns:p14="http://schemas.microsoft.com/office/powerpoint/2010/main" val="154207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 animBg="1"/>
      <p:bldP spid="4" grpId="0" build="p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5008C-963F-AF4A-16ED-B68DBBAF4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454B5-A074-8274-BFA2-D82F82D55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Note-Taking Strategies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0E57CE-5B42-685E-96F3-456F04BF67E2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26F3DB80-E73B-991E-6140-D1595C647CB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A8F45F2-DBDC-EB01-8ECE-A22241B6C65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87DB9377-EAF8-7918-7F8A-63735B760669}"/>
              </a:ext>
            </a:extLst>
          </p:cNvPr>
          <p:cNvSpPr/>
          <p:nvPr/>
        </p:nvSpPr>
        <p:spPr>
          <a:xfrm>
            <a:off x="254000" y="1332111"/>
            <a:ext cx="5712566" cy="459052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 dirty="0">
                <a:solidFill>
                  <a:srgbClr val="C00000"/>
                </a:solidFill>
                <a:latin typeface="Garamond"/>
              </a:rPr>
              <a:t>General</a:t>
            </a:r>
            <a:endParaRPr lang="en-US" dirty="0"/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Take notes during synchronous and asynchronous instruction. (Consider doing it by hand!)</a:t>
            </a:r>
            <a:endParaRPr lang="en-US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If available, annotate lecture slides or use AI to transcribe lectures or discussions. 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Write down questions.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Use your own language(s) and multiple modes.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Check in with yourself. Review your notes periodically.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93E25F-2D8F-1850-F147-8E5108D01BA8}"/>
              </a:ext>
            </a:extLst>
          </p:cNvPr>
          <p:cNvSpPr/>
          <p:nvPr/>
        </p:nvSpPr>
        <p:spPr>
          <a:xfrm>
            <a:off x="6218177" y="1334505"/>
            <a:ext cx="5716034" cy="459052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 dirty="0">
                <a:solidFill>
                  <a:srgbClr val="C00000"/>
                </a:solidFill>
                <a:latin typeface="Garamond"/>
              </a:rPr>
              <a:t>Common Types</a:t>
            </a:r>
            <a:endParaRPr lang="en-US" dirty="0"/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3" name="TextBox 68">
            <a:extLst>
              <a:ext uri="{FF2B5EF4-FFF2-40B4-BE49-F238E27FC236}">
                <a16:creationId xmlns:a16="http://schemas.microsoft.com/office/drawing/2014/main" id="{D7E15536-B53F-74C4-A560-B9FF2A3F7DC3}"/>
              </a:ext>
            </a:extLst>
          </p:cNvPr>
          <p:cNvSpPr txBox="1"/>
          <p:nvPr/>
        </p:nvSpPr>
        <p:spPr>
          <a:xfrm>
            <a:off x="100251" y="94987"/>
            <a:ext cx="2309741" cy="1994059"/>
          </a:xfrm>
          <a:prstGeom prst="verticalScroll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Segoe UI"/>
              </a:rPr>
              <a:t>Concepts Vocabulary</a:t>
            </a:r>
          </a:p>
          <a:p>
            <a:pPr algn="ctr"/>
            <a:r>
              <a:rPr lang="en-US" sz="2000">
                <a:cs typeface="Segoe UI"/>
              </a:rPr>
              <a:t>Formulas</a:t>
            </a:r>
            <a:endParaRPr lang="en-US" dirty="0">
              <a:cs typeface="Segoe UI"/>
            </a:endParaRPr>
          </a:p>
          <a:p>
            <a:pPr algn="ctr"/>
            <a:r>
              <a:rPr lang="en-US" sz="2000" dirty="0">
                <a:cs typeface="Segoe UI"/>
              </a:rPr>
              <a:t>Theorems</a:t>
            </a:r>
            <a:endParaRPr lang="en-US" dirty="0"/>
          </a:p>
          <a:p>
            <a:pPr algn="ctr"/>
            <a:r>
              <a:rPr lang="en-US" sz="2000" dirty="0">
                <a:cs typeface="Segoe UI"/>
              </a:rPr>
              <a:t>Contributors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BF18A2-1E49-A027-E5F7-BDA1B21EFFBC}"/>
              </a:ext>
            </a:extLst>
          </p:cNvPr>
          <p:cNvSpPr txBox="1"/>
          <p:nvPr/>
        </p:nvSpPr>
        <p:spPr>
          <a:xfrm>
            <a:off x="6555260" y="1898248"/>
            <a:ext cx="196190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Cornell Notes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7A9B2A-7DB0-3B33-F77A-8852D2E85E74}"/>
              </a:ext>
            </a:extLst>
          </p:cNvPr>
          <p:cNvSpPr txBox="1"/>
          <p:nvPr/>
        </p:nvSpPr>
        <p:spPr>
          <a:xfrm>
            <a:off x="9551599" y="1898248"/>
            <a:ext cx="196190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Outlines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5F49CF-9249-6A1D-7F64-ABB8C45982CB}"/>
              </a:ext>
            </a:extLst>
          </p:cNvPr>
          <p:cNvSpPr txBox="1"/>
          <p:nvPr/>
        </p:nvSpPr>
        <p:spPr>
          <a:xfrm>
            <a:off x="9335309" y="3409721"/>
            <a:ext cx="236228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Concept Maps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C47A2C-0D2D-29CE-E33B-9B7B0C4F3BB3}"/>
              </a:ext>
            </a:extLst>
          </p:cNvPr>
          <p:cNvSpPr txBox="1"/>
          <p:nvPr/>
        </p:nvSpPr>
        <p:spPr>
          <a:xfrm>
            <a:off x="6555259" y="5398281"/>
            <a:ext cx="196190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Sentences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BF0B21-1F94-D2FC-17D0-499F5BBBD3F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9876" r="13580" b="1758"/>
          <a:stretch>
            <a:fillRect/>
          </a:stretch>
        </p:blipFill>
        <p:spPr>
          <a:xfrm>
            <a:off x="6338876" y="2242175"/>
            <a:ext cx="2525951" cy="320972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7D0B560-4515-30F8-2EC6-1B689D89434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4356" t="2169" r="3069" b="2628"/>
          <a:stretch>
            <a:fillRect/>
          </a:stretch>
        </p:blipFill>
        <p:spPr>
          <a:xfrm>
            <a:off x="9253351" y="3745279"/>
            <a:ext cx="2526310" cy="214955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EBA814A-499F-88D5-97FC-442673E1AC76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-4493" t="22431" r="31930" b="8197"/>
          <a:stretch>
            <a:fillRect/>
          </a:stretch>
        </p:blipFill>
        <p:spPr>
          <a:xfrm>
            <a:off x="9345048" y="2208672"/>
            <a:ext cx="2343900" cy="1226739"/>
          </a:xfrm>
          <a:prstGeom prst="rect">
            <a:avLst/>
          </a:prstGeom>
        </p:spPr>
      </p:pic>
      <p:sp>
        <p:nvSpPr>
          <p:cNvPr id="17" name="Thought Bubble: Cloud 2">
            <a:extLst>
              <a:ext uri="{FF2B5EF4-FFF2-40B4-BE49-F238E27FC236}">
                <a16:creationId xmlns:a16="http://schemas.microsoft.com/office/drawing/2014/main" id="{28A6DE05-C55B-4CA5-79A8-41FA2DE0806D}"/>
              </a:ext>
            </a:extLst>
          </p:cNvPr>
          <p:cNvSpPr/>
          <p:nvPr/>
        </p:nvSpPr>
        <p:spPr>
          <a:xfrm>
            <a:off x="8829111" y="99350"/>
            <a:ext cx="3117449" cy="1283594"/>
          </a:xfrm>
          <a:prstGeom prst="wedgeEllipseCallou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What strategies do you use?</a:t>
            </a:r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F28CC07A-3B79-8F23-E5EE-75D112987076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7     |</a:t>
            </a:r>
          </a:p>
        </p:txBody>
      </p:sp>
    </p:spTree>
    <p:extLst>
      <p:ext uri="{BB962C8B-B14F-4D97-AF65-F5344CB8AC3E}">
        <p14:creationId xmlns:p14="http://schemas.microsoft.com/office/powerpoint/2010/main" val="61073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 animBg="1"/>
      <p:bldP spid="4" grpId="0" build="p" animBg="1"/>
      <p:bldP spid="3" grpId="0" animBg="1"/>
      <p:bldP spid="6" grpId="0"/>
      <p:bldP spid="8" grpId="0"/>
      <p:bldP spid="11" grpId="0"/>
      <p:bldP spid="12" grpId="0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36517-AB8A-4042-217B-0D4752E6B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E94E41DF-16B7-5CC0-CC98-FB8CDA87660C}"/>
              </a:ext>
            </a:extLst>
          </p:cNvPr>
          <p:cNvSpPr/>
          <p:nvPr/>
        </p:nvSpPr>
        <p:spPr>
          <a:xfrm>
            <a:off x="199675" y="1332111"/>
            <a:ext cx="8791804" cy="457880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 dirty="0">
                <a:solidFill>
                  <a:srgbClr val="C00000"/>
                </a:solidFill>
                <a:latin typeface="Garamond"/>
              </a:rPr>
              <a:t>On-Campus Supports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pPr algn="ctr"/>
            <a:endParaRPr lang="en-US" sz="200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Disability Access Services(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https://disabilityaccessservices.northeastern.edu/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ITC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https://international.northeastern.edu/itc/tutoring/</a:t>
            </a:r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Global Learner Support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https://gls.northeastern.edu/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Writing Center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https://cssh.northeastern.edu/writingcenter/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OSCCR (</a:t>
            </a:r>
            <a:r>
              <a:rPr lang="en-US" sz="2000" dirty="0">
                <a:solidFill>
                  <a:schemeClr val="tx1"/>
                </a:solidFill>
                <a:latin typeface="Aptos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https://osccr.sites.northeastern.edu/</a:t>
            </a:r>
            <a:r>
              <a:rPr lang="en-US" sz="2000" dirty="0">
                <a:solidFill>
                  <a:schemeClr val="tx1"/>
                </a:solidFill>
                <a:latin typeface="Aptos"/>
              </a:rPr>
              <a:t>)</a:t>
            </a: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Aptos"/>
              </a:rPr>
              <a:t>Wyzant</a:t>
            </a:r>
            <a:r>
              <a:rPr lang="en-US" sz="2000" dirty="0">
                <a:solidFill>
                  <a:schemeClr val="tx1"/>
                </a:solidFill>
                <a:latin typeface="Aptos"/>
              </a:rPr>
              <a:t> and Peer Tutoring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https://cps.northeastern.edu/current-students/tutoring-services/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University Health and Counseling Services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https://uhcs.northeastern.edu/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Friends and Classmates</a:t>
            </a:r>
            <a:endParaRPr lang="en-US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Instructors and Teaching Staff / Academic</a:t>
            </a:r>
            <a:r>
              <a:rPr lang="en-US" sz="2000" dirty="0">
                <a:solidFill>
                  <a:schemeClr val="tx1"/>
                </a:solidFill>
              </a:rPr>
              <a:t> Advising Staff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E27D27-6E9F-8FC0-3FDD-EFD34B74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Studying Resources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19B732-4435-6F17-FD0F-3A21DCAA0A87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29A31034-66D6-1AB1-0293-09B82F973EB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DE0003A-8BB4-E5E5-41D8-0720EFB796E4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7484748-E340-4BEC-8ADF-9F4F6848BE9B}"/>
              </a:ext>
            </a:extLst>
          </p:cNvPr>
          <p:cNvSpPr txBox="1">
            <a:spLocks/>
          </p:cNvSpPr>
          <p:nvPr/>
        </p:nvSpPr>
        <p:spPr>
          <a:xfrm>
            <a:off x="9194460" y="1335847"/>
            <a:ext cx="2786768" cy="4567733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u="sng" dirty="0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Activity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Let's explore some studying resources!</a:t>
            </a:r>
            <a:endParaRPr lang="en-US" sz="2000" dirty="0">
              <a:latin typeface="Apto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Browse one (or more) of these supports.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ea typeface="Calibri"/>
                <a:cs typeface="Calibri"/>
              </a:rPr>
              <a:t>Share your own resources in the chat!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59A5B50-204A-3BCA-1C62-E48EB81B2A7D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8     |</a:t>
            </a:r>
          </a:p>
        </p:txBody>
      </p:sp>
    </p:spTree>
    <p:extLst>
      <p:ext uri="{BB962C8B-B14F-4D97-AF65-F5344CB8AC3E}">
        <p14:creationId xmlns:p14="http://schemas.microsoft.com/office/powerpoint/2010/main" val="144676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58ED3-2BB6-76BF-1709-1753FC2B9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0153-3F79-CDB8-7519-56E69ABBB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573" y="1185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Practicing Self-Compassion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F1417-E9B2-FE31-B379-021FB2DC0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76" y="1077154"/>
            <a:ext cx="11320529" cy="5072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 dirty="0">
                <a:latin typeface="Aptos"/>
                <a:ea typeface="Calibri"/>
                <a:cs typeface="Calibri"/>
              </a:rPr>
              <a:t>Be kind to yourself. Everyone struggles with studying!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57BB51-CF9E-2BA7-AAF4-8A37482C7762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F823142C-4BCD-DDFE-0F05-C447B6ED8C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744018C-2C30-E068-0AD9-E7103B6C1D8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D31B6A97-665F-161C-1D97-9B3877D46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816543"/>
              </p:ext>
            </p:extLst>
          </p:nvPr>
        </p:nvGraphicFramePr>
        <p:xfrm>
          <a:off x="398059" y="1717343"/>
          <a:ext cx="11399384" cy="389325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99692">
                  <a:extLst>
                    <a:ext uri="{9D8B030D-6E8A-4147-A177-3AD203B41FA5}">
                      <a16:colId xmlns:a16="http://schemas.microsoft.com/office/drawing/2014/main" val="2771529130"/>
                    </a:ext>
                  </a:extLst>
                </a:gridCol>
                <a:gridCol w="5699692">
                  <a:extLst>
                    <a:ext uri="{9D8B030D-6E8A-4147-A177-3AD203B41FA5}">
                      <a16:colId xmlns:a16="http://schemas.microsoft.com/office/drawing/2014/main" val="3496994204"/>
                    </a:ext>
                  </a:extLst>
                </a:gridCol>
              </a:tblGrid>
              <a:tr h="53700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 dirty="0">
                          <a:solidFill>
                            <a:srgbClr val="C00000"/>
                          </a:solidFill>
                          <a:latin typeface="Garamond"/>
                        </a:rPr>
                        <a:t>Anxious Thinking</a:t>
                      </a:r>
                      <a:endParaRPr lang="en-US" sz="2000" b="1" u="sng" dirty="0">
                        <a:solidFill>
                          <a:srgbClr val="C00000"/>
                        </a:solidFill>
                        <a:latin typeface="Garamond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 dirty="0">
                          <a:solidFill>
                            <a:srgbClr val="C00000"/>
                          </a:solidFill>
                          <a:latin typeface="Garamond"/>
                        </a:rPr>
                        <a:t>Growth Mindset Reframing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372603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 always forget what I studied when I take tests—I must not be smart enough. I feel anxious."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"Anxiety is common! I can try new study strategies and use grounding techniques to calm myself." </a:t>
                      </a:r>
                      <a:endParaRPr lang="en-US" dirty="0"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728036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 feel overwhelmed and don't know where to start with major assignments."</a:t>
                      </a:r>
                      <a:endParaRPr lang="en-US" dirty="0"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 can break big projects into smaller tasks and make a plan to move forward one step at a time."</a:t>
                      </a:r>
                      <a:endParaRPr lang="en-US" dirty="0"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728139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"If I don't get a perfect grade, I've failed."</a:t>
                      </a:r>
                      <a:endParaRPr lang="en-US" dirty="0"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"Every assignment is a chance to learn something new. Grades are just one part of feedback."</a:t>
                      </a:r>
                      <a:endParaRPr lang="en-US" dirty="0"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430410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 tried asking for help before, but I still didn't get a good grade, so maybe it's hopeless."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"If things didn't work once, I can try a different strategy/resource next time. Progress takes time."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997439"/>
                  </a:ext>
                </a:extLst>
              </a:tr>
            </a:tbl>
          </a:graphicData>
        </a:graphic>
      </p:graphicFrame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3C10420-E0C0-FDAB-3D4C-BB98B22E7FA9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9     |</a:t>
            </a:r>
          </a:p>
        </p:txBody>
      </p:sp>
    </p:spTree>
    <p:extLst>
      <p:ext uri="{BB962C8B-B14F-4D97-AF65-F5344CB8AC3E}">
        <p14:creationId xmlns:p14="http://schemas.microsoft.com/office/powerpoint/2010/main" val="27234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cfc496-633d-4fed-b9a1-80ebac830bfc" xsi:nil="true"/>
    <lcf76f155ced4ddcb4097134ff3c332f xmlns="50c730c9-dd0d-4899-80b8-249058eacbe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F4AB75741934585B49C574C3B9B2D" ma:contentTypeVersion="12" ma:contentTypeDescription="Create a new document." ma:contentTypeScope="" ma:versionID="b3544c0cc88d38835dcc2fafca8287ab">
  <xsd:schema xmlns:xsd="http://www.w3.org/2001/XMLSchema" xmlns:xs="http://www.w3.org/2001/XMLSchema" xmlns:p="http://schemas.microsoft.com/office/2006/metadata/properties" xmlns:ns2="50c730c9-dd0d-4899-80b8-249058eacbed" xmlns:ns3="5ecfc496-633d-4fed-b9a1-80ebac830bfc" targetNamespace="http://schemas.microsoft.com/office/2006/metadata/properties" ma:root="true" ma:fieldsID="70d3f10233f888ac9af7a6520b2a0262" ns2:_="" ns3:_="">
    <xsd:import namespace="50c730c9-dd0d-4899-80b8-249058eacbed"/>
    <xsd:import namespace="5ecfc496-633d-4fed-b9a1-80ebac830b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730c9-dd0d-4899-80b8-249058eacb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9a8f194-becd-4f93-a34b-b9b3045b78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cfc496-633d-4fed-b9a1-80ebac830bf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da3c14-c5aa-49e1-92c9-648535492e29}" ma:internalName="TaxCatchAll" ma:showField="CatchAllData" ma:web="5ecfc496-633d-4fed-b9a1-80ebac830b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B38A82-C2ED-4403-8532-B91A0DBE53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E0BE10-B12C-45A5-810A-8A609DFA963B}">
  <ds:schemaRefs>
    <ds:schemaRef ds:uri="http://schemas.microsoft.com/office/2006/metadata/properties"/>
    <ds:schemaRef ds:uri="http://schemas.microsoft.com/office/infopath/2007/PartnerControls"/>
    <ds:schemaRef ds:uri="5ecfc496-633d-4fed-b9a1-80ebac830bfc"/>
    <ds:schemaRef ds:uri="50c730c9-dd0d-4899-80b8-249058eacbed"/>
  </ds:schemaRefs>
</ds:datastoreItem>
</file>

<file path=customXml/itemProps3.xml><?xml version="1.0" encoding="utf-8"?>
<ds:datastoreItem xmlns:ds="http://schemas.openxmlformats.org/officeDocument/2006/customXml" ds:itemID="{958680C7-E57F-44EC-8456-E480B49EED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c730c9-dd0d-4899-80b8-249058eacbed"/>
    <ds:schemaRef ds:uri="5ecfc496-633d-4fed-b9a1-80ebac830b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Agenda</vt:lpstr>
      <vt:lpstr>Disclaimer</vt:lpstr>
      <vt:lpstr>Challenges to Studying</vt:lpstr>
      <vt:lpstr>Managing Assignment Anxiety</vt:lpstr>
      <vt:lpstr>Studying Strategies</vt:lpstr>
      <vt:lpstr>Note-Taking Strategies</vt:lpstr>
      <vt:lpstr>Studying Resources</vt:lpstr>
      <vt:lpstr>Practicing Self-Compassion</vt:lpstr>
      <vt:lpstr>Recap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789</cp:revision>
  <dcterms:created xsi:type="dcterms:W3CDTF">2025-06-20T18:05:49Z</dcterms:created>
  <dcterms:modified xsi:type="dcterms:W3CDTF">2026-04-02T14:55:09Z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0x01010093DF4AB75741934585B49C574C3B9B2D</vt:lpwstr>
  </property>
  <property fmtid="{D5CDD505-2E9C-101B-9397-08002B2CF9AE}" pid="3" name="MediaServiceImageTags">
    <vt:lpwstr/>
  </property>
</Properties>
</file>