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277" r:id="rId5"/>
    <p:sldId id="278" r:id="rId6"/>
    <p:sldId id="279" r:id="rId7"/>
    <p:sldId id="280" r:id="rId8"/>
    <p:sldId id="281" r:id="rId9"/>
    <p:sldId id="282" r:id="rId10"/>
    <p:sldId id="283" r:id="rId11"/>
    <p:sldId id="284" r:id="rId12"/>
    <p:sldId id="285" r:id="rId13"/>
    <p:sldId id="286" r:id="rId14"/>
    <p:sldId id="288" r:id="rId15"/>
    <p:sldId id="289" r:id="rId16"/>
    <p:sldId id="290" r:id="rId17"/>
    <p:sldId id="291" r:id="rId18"/>
    <p:sldId id="292" r:id="rId19"/>
    <p:sldId id="293" r:id="rId20"/>
    <p:sldId id="294" r:id="rId21"/>
    <p:sldId id="295" r:id="rId22"/>
    <p:sldId id="296" r:id="rId23"/>
    <p:sldId id="297" r:id="rId24"/>
    <p:sldId id="29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40F3844C-AD13-B31B-FF7A-98ACC8D00095}" name="McMartin-Miller, Crissy" initials="MC" userId="S::cmcmartin@northeastern.edu::d3e40641-5283-4b02-a32f-c813a604aa3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6AD8C1-505D-7489-963E-D1CEAD7BE03B}" v="180" dt="2026-04-02T15:04:25.6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ehy, Cameron" userId="S::ca.sheehy@northeastern.edu::65cb5e2b-dbd0-49ce-8c33-9ad7e6b930ad" providerId="AD" clId="Web-{4A6AD8C1-505D-7489-963E-D1CEAD7BE03B}"/>
    <pc:docChg chg="addSld delSld modSld">
      <pc:chgData name="Sheehy, Cameron" userId="S::ca.sheehy@northeastern.edu::65cb5e2b-dbd0-49ce-8c33-9ad7e6b930ad" providerId="AD" clId="Web-{4A6AD8C1-505D-7489-963E-D1CEAD7BE03B}" dt="2026-04-02T15:04:25.653" v="170" actId="20577"/>
      <pc:docMkLst>
        <pc:docMk/>
      </pc:docMkLst>
      <pc:sldChg chg="addSp delSp modSp">
        <pc:chgData name="Sheehy, Cameron" userId="S::ca.sheehy@northeastern.edu::65cb5e2b-dbd0-49ce-8c33-9ad7e6b930ad" providerId="AD" clId="Web-{4A6AD8C1-505D-7489-963E-D1CEAD7BE03B}" dt="2026-04-02T15:01:31.084" v="95" actId="20577"/>
        <pc:sldMkLst>
          <pc:docMk/>
          <pc:sldMk cId="3584381784" sldId="277"/>
        </pc:sldMkLst>
        <pc:spChg chg="add mod">
          <ac:chgData name="Sheehy, Cameron" userId="S::ca.sheehy@northeastern.edu::65cb5e2b-dbd0-49ce-8c33-9ad7e6b930ad" providerId="AD" clId="Web-{4A6AD8C1-505D-7489-963E-D1CEAD7BE03B}" dt="2026-04-02T15:01:31.084" v="95" actId="20577"/>
          <ac:spMkLst>
            <pc:docMk/>
            <pc:sldMk cId="3584381784" sldId="277"/>
            <ac:spMk id="2" creationId="{2FD74727-2289-8F48-CED3-82CA91ECBBDA}"/>
          </ac:spMkLst>
        </pc:spChg>
        <pc:spChg chg="add del mod">
          <ac:chgData name="Sheehy, Cameron" userId="S::ca.sheehy@northeastern.edu::65cb5e2b-dbd0-49ce-8c33-9ad7e6b930ad" providerId="AD" clId="Web-{4A6AD8C1-505D-7489-963E-D1CEAD7BE03B}" dt="2026-04-02T15:01:26.568" v="92"/>
          <ac:spMkLst>
            <pc:docMk/>
            <pc:sldMk cId="3584381784" sldId="277"/>
            <ac:spMk id="3" creationId="{3786AC75-9086-6DEB-4175-BAC3CDBB641F}"/>
          </ac:spMkLst>
        </pc:spChg>
        <pc:spChg chg="del">
          <ac:chgData name="Sheehy, Cameron" userId="S::ca.sheehy@northeastern.edu::65cb5e2b-dbd0-49ce-8c33-9ad7e6b930ad" providerId="AD" clId="Web-{4A6AD8C1-505D-7489-963E-D1CEAD7BE03B}" dt="2026-04-02T13:52:21.273" v="3"/>
          <ac:spMkLst>
            <pc:docMk/>
            <pc:sldMk cId="3584381784" sldId="277"/>
            <ac:spMk id="24" creationId="{6D75F86F-A3A1-E25C-676C-CE257FD6D4D1}"/>
          </ac:spMkLst>
        </pc:spChg>
      </pc:sldChg>
      <pc:sldChg chg="addSp delSp modSp">
        <pc:chgData name="Sheehy, Cameron" userId="S::ca.sheehy@northeastern.edu::65cb5e2b-dbd0-49ce-8c33-9ad7e6b930ad" providerId="AD" clId="Web-{4A6AD8C1-505D-7489-963E-D1CEAD7BE03B}" dt="2026-04-02T15:04:25.653" v="170" actId="20577"/>
        <pc:sldMkLst>
          <pc:docMk/>
          <pc:sldMk cId="2230451805" sldId="278"/>
        </pc:sldMkLst>
        <pc:spChg chg="mod">
          <ac:chgData name="Sheehy, Cameron" userId="S::ca.sheehy@northeastern.edu::65cb5e2b-dbd0-49ce-8c33-9ad7e6b930ad" providerId="AD" clId="Web-{4A6AD8C1-505D-7489-963E-D1CEAD7BE03B}" dt="2026-04-02T15:04:25.653" v="170" actId="20577"/>
          <ac:spMkLst>
            <pc:docMk/>
            <pc:sldMk cId="2230451805" sldId="278"/>
            <ac:spMk id="3" creationId="{C402D386-47F5-718C-2C62-235A829478D2}"/>
          </ac:spMkLst>
        </pc:spChg>
        <pc:spChg chg="add del mod">
          <ac:chgData name="Sheehy, Cameron" userId="S::ca.sheehy@northeastern.edu::65cb5e2b-dbd0-49ce-8c33-9ad7e6b930ad" providerId="AD" clId="Web-{4A6AD8C1-505D-7489-963E-D1CEAD7BE03B}" dt="2026-04-02T15:01:41.038" v="99"/>
          <ac:spMkLst>
            <pc:docMk/>
            <pc:sldMk cId="2230451805" sldId="278"/>
            <ac:spMk id="4" creationId="{207DF1AC-15C8-4E37-0B6C-D6912E4DC3C2}"/>
          </ac:spMkLst>
        </pc:spChg>
        <pc:spChg chg="add del mod">
          <ac:chgData name="Sheehy, Cameron" userId="S::ca.sheehy@northeastern.edu::65cb5e2b-dbd0-49ce-8c33-9ad7e6b930ad" providerId="AD" clId="Web-{4A6AD8C1-505D-7489-963E-D1CEAD7BE03B}" dt="2026-04-02T15:01:43.335" v="100"/>
          <ac:spMkLst>
            <pc:docMk/>
            <pc:sldMk cId="2230451805" sldId="278"/>
            <ac:spMk id="5" creationId="{1F5712E4-5242-CCF8-7ABA-433C5D8C70FE}"/>
          </ac:spMkLst>
        </pc:spChg>
        <pc:spChg chg="del">
          <ac:chgData name="Sheehy, Cameron" userId="S::ca.sheehy@northeastern.edu::65cb5e2b-dbd0-49ce-8c33-9ad7e6b930ad" providerId="AD" clId="Web-{4A6AD8C1-505D-7489-963E-D1CEAD7BE03B}" dt="2026-04-02T13:52:37.148" v="10"/>
          <ac:spMkLst>
            <pc:docMk/>
            <pc:sldMk cId="2230451805" sldId="278"/>
            <ac:spMk id="6" creationId="{35DEFCCB-30D7-7117-37B6-B377586FFA2C}"/>
          </ac:spMkLst>
        </pc:spChg>
        <pc:spChg chg="add mod">
          <ac:chgData name="Sheehy, Cameron" userId="S::ca.sheehy@northeastern.edu::65cb5e2b-dbd0-49ce-8c33-9ad7e6b930ad" providerId="AD" clId="Web-{4A6AD8C1-505D-7489-963E-D1CEAD7BE03B}" dt="2026-04-02T15:01:46.694" v="102" actId="20577"/>
          <ac:spMkLst>
            <pc:docMk/>
            <pc:sldMk cId="2230451805" sldId="278"/>
            <ac:spMk id="6" creationId="{E1BAE436-D242-9FF1-EB8D-7F86E30FA441}"/>
          </ac:spMkLst>
        </pc:spChg>
      </pc:sldChg>
      <pc:sldChg chg="addSp delSp modSp">
        <pc:chgData name="Sheehy, Cameron" userId="S::ca.sheehy@northeastern.edu::65cb5e2b-dbd0-49ce-8c33-9ad7e6b930ad" providerId="AD" clId="Web-{4A6AD8C1-505D-7489-963E-D1CEAD7BE03B}" dt="2026-04-02T15:01:52.288" v="105" actId="20577"/>
        <pc:sldMkLst>
          <pc:docMk/>
          <pc:sldMk cId="3171229036" sldId="279"/>
        </pc:sldMkLst>
        <pc:spChg chg="add mod">
          <ac:chgData name="Sheehy, Cameron" userId="S::ca.sheehy@northeastern.edu::65cb5e2b-dbd0-49ce-8c33-9ad7e6b930ad" providerId="AD" clId="Web-{4A6AD8C1-505D-7489-963E-D1CEAD7BE03B}" dt="2026-04-02T15:01:52.288" v="105" actId="20577"/>
          <ac:spMkLst>
            <pc:docMk/>
            <pc:sldMk cId="3171229036" sldId="279"/>
            <ac:spMk id="11" creationId="{707BF489-5919-D5BE-F7AF-18209CFAFCD0}"/>
          </ac:spMkLst>
        </pc:spChg>
        <pc:spChg chg="del">
          <ac:chgData name="Sheehy, Cameron" userId="S::ca.sheehy@northeastern.edu::65cb5e2b-dbd0-49ce-8c33-9ad7e6b930ad" providerId="AD" clId="Web-{4A6AD8C1-505D-7489-963E-D1CEAD7BE03B}" dt="2026-04-02T13:52:30.211" v="6"/>
          <ac:spMkLst>
            <pc:docMk/>
            <pc:sldMk cId="3171229036" sldId="279"/>
            <ac:spMk id="11" creationId="{FC24B295-AFA5-DC0E-730C-CC883B79E10E}"/>
          </ac:spMkLst>
        </pc:spChg>
        <pc:spChg chg="add del mod">
          <ac:chgData name="Sheehy, Cameron" userId="S::ca.sheehy@northeastern.edu::65cb5e2b-dbd0-49ce-8c33-9ad7e6b930ad" providerId="AD" clId="Web-{4A6AD8C1-505D-7489-963E-D1CEAD7BE03B}" dt="2026-04-02T15:01:49.163" v="103"/>
          <ac:spMkLst>
            <pc:docMk/>
            <pc:sldMk cId="3171229036" sldId="279"/>
            <ac:spMk id="13" creationId="{36421BB5-C8C6-9C50-E982-19431CB56685}"/>
          </ac:spMkLst>
        </pc:spChg>
      </pc:sldChg>
      <pc:sldChg chg="addSp delSp modSp">
        <pc:chgData name="Sheehy, Cameron" userId="S::ca.sheehy@northeastern.edu::65cb5e2b-dbd0-49ce-8c33-9ad7e6b930ad" providerId="AD" clId="Web-{4A6AD8C1-505D-7489-963E-D1CEAD7BE03B}" dt="2026-04-02T15:02:00.695" v="108" actId="20577"/>
        <pc:sldMkLst>
          <pc:docMk/>
          <pc:sldMk cId="1033861550" sldId="280"/>
        </pc:sldMkLst>
        <pc:spChg chg="add mod">
          <ac:chgData name="Sheehy, Cameron" userId="S::ca.sheehy@northeastern.edu::65cb5e2b-dbd0-49ce-8c33-9ad7e6b930ad" providerId="AD" clId="Web-{4A6AD8C1-505D-7489-963E-D1CEAD7BE03B}" dt="2026-04-02T15:02:00.695" v="108" actId="20577"/>
          <ac:spMkLst>
            <pc:docMk/>
            <pc:sldMk cId="1033861550" sldId="280"/>
            <ac:spMk id="4" creationId="{7436FC2E-328F-5C90-8DCF-8F681A212B9A}"/>
          </ac:spMkLst>
        </pc:spChg>
        <pc:spChg chg="add del mod">
          <ac:chgData name="Sheehy, Cameron" userId="S::ca.sheehy@northeastern.edu::65cb5e2b-dbd0-49ce-8c33-9ad7e6b930ad" providerId="AD" clId="Web-{4A6AD8C1-505D-7489-963E-D1CEAD7BE03B}" dt="2026-04-02T15:01:57.929" v="106"/>
          <ac:spMkLst>
            <pc:docMk/>
            <pc:sldMk cId="1033861550" sldId="280"/>
            <ac:spMk id="6" creationId="{5AE8B18F-BBED-F0A1-1F32-DD829F1F3EFC}"/>
          </ac:spMkLst>
        </pc:spChg>
        <pc:spChg chg="del">
          <ac:chgData name="Sheehy, Cameron" userId="S::ca.sheehy@northeastern.edu::65cb5e2b-dbd0-49ce-8c33-9ad7e6b930ad" providerId="AD" clId="Web-{4A6AD8C1-505D-7489-963E-D1CEAD7BE03B}" dt="2026-04-02T13:52:44.664" v="13"/>
          <ac:spMkLst>
            <pc:docMk/>
            <pc:sldMk cId="1033861550" sldId="280"/>
            <ac:spMk id="11" creationId="{1D9177A2-B94B-E308-D9A9-B6E536C5C902}"/>
          </ac:spMkLst>
        </pc:spChg>
      </pc:sldChg>
      <pc:sldChg chg="addSp delSp modSp">
        <pc:chgData name="Sheehy, Cameron" userId="S::ca.sheehy@northeastern.edu::65cb5e2b-dbd0-49ce-8c33-9ad7e6b930ad" providerId="AD" clId="Web-{4A6AD8C1-505D-7489-963E-D1CEAD7BE03B}" dt="2026-04-02T15:02:06.257" v="111" actId="20577"/>
        <pc:sldMkLst>
          <pc:docMk/>
          <pc:sldMk cId="413471205" sldId="281"/>
        </pc:sldMkLst>
        <pc:spChg chg="add mod">
          <ac:chgData name="Sheehy, Cameron" userId="S::ca.sheehy@northeastern.edu::65cb5e2b-dbd0-49ce-8c33-9ad7e6b930ad" providerId="AD" clId="Web-{4A6AD8C1-505D-7489-963E-D1CEAD7BE03B}" dt="2026-04-02T15:02:06.257" v="111" actId="20577"/>
          <ac:spMkLst>
            <pc:docMk/>
            <pc:sldMk cId="413471205" sldId="281"/>
            <ac:spMk id="4" creationId="{8CC39A7D-2BA3-4CF5-6D06-01EF1C42C157}"/>
          </ac:spMkLst>
        </pc:spChg>
        <pc:spChg chg="add del mod">
          <ac:chgData name="Sheehy, Cameron" userId="S::ca.sheehy@northeastern.edu::65cb5e2b-dbd0-49ce-8c33-9ad7e6b930ad" providerId="AD" clId="Web-{4A6AD8C1-505D-7489-963E-D1CEAD7BE03B}" dt="2026-04-02T15:02:03.335" v="109"/>
          <ac:spMkLst>
            <pc:docMk/>
            <pc:sldMk cId="413471205" sldId="281"/>
            <ac:spMk id="6" creationId="{20239060-743A-DF24-59AC-D16B9D56CA58}"/>
          </ac:spMkLst>
        </pc:spChg>
        <pc:spChg chg="del">
          <ac:chgData name="Sheehy, Cameron" userId="S::ca.sheehy@northeastern.edu::65cb5e2b-dbd0-49ce-8c33-9ad7e6b930ad" providerId="AD" clId="Web-{4A6AD8C1-505D-7489-963E-D1CEAD7BE03B}" dt="2026-04-02T13:52:50.430" v="16"/>
          <ac:spMkLst>
            <pc:docMk/>
            <pc:sldMk cId="413471205" sldId="281"/>
            <ac:spMk id="11" creationId="{BAD1FA7A-CD40-77B2-D2B1-8BBF987703F7}"/>
          </ac:spMkLst>
        </pc:spChg>
      </pc:sldChg>
      <pc:sldChg chg="addSp delSp modSp">
        <pc:chgData name="Sheehy, Cameron" userId="S::ca.sheehy@northeastern.edu::65cb5e2b-dbd0-49ce-8c33-9ad7e6b930ad" providerId="AD" clId="Web-{4A6AD8C1-505D-7489-963E-D1CEAD7BE03B}" dt="2026-04-02T15:02:16.820" v="114" actId="20577"/>
        <pc:sldMkLst>
          <pc:docMk/>
          <pc:sldMk cId="2583066770" sldId="282"/>
        </pc:sldMkLst>
        <pc:spChg chg="add mod">
          <ac:chgData name="Sheehy, Cameron" userId="S::ca.sheehy@northeastern.edu::65cb5e2b-dbd0-49ce-8c33-9ad7e6b930ad" providerId="AD" clId="Web-{4A6AD8C1-505D-7489-963E-D1CEAD7BE03B}" dt="2026-04-02T15:02:16.820" v="114" actId="20577"/>
          <ac:spMkLst>
            <pc:docMk/>
            <pc:sldMk cId="2583066770" sldId="282"/>
            <ac:spMk id="4" creationId="{5D511BFB-981F-B525-5021-27D36E5A985B}"/>
          </ac:spMkLst>
        </pc:spChg>
        <pc:spChg chg="add del mod">
          <ac:chgData name="Sheehy, Cameron" userId="S::ca.sheehy@northeastern.edu::65cb5e2b-dbd0-49ce-8c33-9ad7e6b930ad" providerId="AD" clId="Web-{4A6AD8C1-505D-7489-963E-D1CEAD7BE03B}" dt="2026-04-02T15:02:13.789" v="112"/>
          <ac:spMkLst>
            <pc:docMk/>
            <pc:sldMk cId="2583066770" sldId="282"/>
            <ac:spMk id="6" creationId="{1D815B76-A15D-BA71-6342-6C1A0967222A}"/>
          </ac:spMkLst>
        </pc:spChg>
        <pc:spChg chg="del">
          <ac:chgData name="Sheehy, Cameron" userId="S::ca.sheehy@northeastern.edu::65cb5e2b-dbd0-49ce-8c33-9ad7e6b930ad" providerId="AD" clId="Web-{4A6AD8C1-505D-7489-963E-D1CEAD7BE03B}" dt="2026-04-02T13:52:56.727" v="19"/>
          <ac:spMkLst>
            <pc:docMk/>
            <pc:sldMk cId="2583066770" sldId="282"/>
            <ac:spMk id="11" creationId="{F42F67F7-96D2-5C7D-64AF-B953B3CD4914}"/>
          </ac:spMkLst>
        </pc:spChg>
      </pc:sldChg>
      <pc:sldChg chg="addSp delSp modSp">
        <pc:chgData name="Sheehy, Cameron" userId="S::ca.sheehy@northeastern.edu::65cb5e2b-dbd0-49ce-8c33-9ad7e6b930ad" providerId="AD" clId="Web-{4A6AD8C1-505D-7489-963E-D1CEAD7BE03B}" dt="2026-04-02T15:02:22.242" v="117" actId="20577"/>
        <pc:sldMkLst>
          <pc:docMk/>
          <pc:sldMk cId="1278642272" sldId="283"/>
        </pc:sldMkLst>
        <pc:spChg chg="add mod">
          <ac:chgData name="Sheehy, Cameron" userId="S::ca.sheehy@northeastern.edu::65cb5e2b-dbd0-49ce-8c33-9ad7e6b930ad" providerId="AD" clId="Web-{4A6AD8C1-505D-7489-963E-D1CEAD7BE03B}" dt="2026-04-02T15:02:22.242" v="117" actId="20577"/>
          <ac:spMkLst>
            <pc:docMk/>
            <pc:sldMk cId="1278642272" sldId="283"/>
            <ac:spMk id="3" creationId="{4B9DEB92-3F7C-986C-D5E3-E0A09BAA7DD6}"/>
          </ac:spMkLst>
        </pc:spChg>
        <pc:spChg chg="add del mod">
          <ac:chgData name="Sheehy, Cameron" userId="S::ca.sheehy@northeastern.edu::65cb5e2b-dbd0-49ce-8c33-9ad7e6b930ad" providerId="AD" clId="Web-{4A6AD8C1-505D-7489-963E-D1CEAD7BE03B}" dt="2026-04-02T15:02:19.664" v="115"/>
          <ac:spMkLst>
            <pc:docMk/>
            <pc:sldMk cId="1278642272" sldId="283"/>
            <ac:spMk id="4" creationId="{02F56F90-98FB-B57D-9981-6E8F49FE6FE8}"/>
          </ac:spMkLst>
        </pc:spChg>
        <pc:spChg chg="del">
          <ac:chgData name="Sheehy, Cameron" userId="S::ca.sheehy@northeastern.edu::65cb5e2b-dbd0-49ce-8c33-9ad7e6b930ad" providerId="AD" clId="Web-{4A6AD8C1-505D-7489-963E-D1CEAD7BE03B}" dt="2026-04-02T13:53:03.102" v="23"/>
          <ac:spMkLst>
            <pc:docMk/>
            <pc:sldMk cId="1278642272" sldId="283"/>
            <ac:spMk id="6" creationId="{73FCB4FA-ECDA-9B3F-C40F-406ACCCC1C8C}"/>
          </ac:spMkLst>
        </pc:spChg>
      </pc:sldChg>
      <pc:sldChg chg="addSp delSp modSp">
        <pc:chgData name="Sheehy, Cameron" userId="S::ca.sheehy@northeastern.edu::65cb5e2b-dbd0-49ce-8c33-9ad7e6b930ad" providerId="AD" clId="Web-{4A6AD8C1-505D-7489-963E-D1CEAD7BE03B}" dt="2026-04-02T15:02:29.633" v="120" actId="20577"/>
        <pc:sldMkLst>
          <pc:docMk/>
          <pc:sldMk cId="888348294" sldId="284"/>
        </pc:sldMkLst>
        <pc:spChg chg="add mod">
          <ac:chgData name="Sheehy, Cameron" userId="S::ca.sheehy@northeastern.edu::65cb5e2b-dbd0-49ce-8c33-9ad7e6b930ad" providerId="AD" clId="Web-{4A6AD8C1-505D-7489-963E-D1CEAD7BE03B}" dt="2026-04-02T15:02:29.633" v="120" actId="20577"/>
          <ac:spMkLst>
            <pc:docMk/>
            <pc:sldMk cId="888348294" sldId="284"/>
            <ac:spMk id="4" creationId="{2B3A2155-5B54-85E7-B144-3742F8B2BFD1}"/>
          </ac:spMkLst>
        </pc:spChg>
        <pc:spChg chg="add del mod">
          <ac:chgData name="Sheehy, Cameron" userId="S::ca.sheehy@northeastern.edu::65cb5e2b-dbd0-49ce-8c33-9ad7e6b930ad" providerId="AD" clId="Web-{4A6AD8C1-505D-7489-963E-D1CEAD7BE03B}" dt="2026-04-02T15:02:26.680" v="118"/>
          <ac:spMkLst>
            <pc:docMk/>
            <pc:sldMk cId="888348294" sldId="284"/>
            <ac:spMk id="6" creationId="{C7260036-C8AA-D4DE-3FFE-0AFB99648C07}"/>
          </ac:spMkLst>
        </pc:spChg>
        <pc:spChg chg="add">
          <ac:chgData name="Sheehy, Cameron" userId="S::ca.sheehy@northeastern.edu::65cb5e2b-dbd0-49ce-8c33-9ad7e6b930ad" providerId="AD" clId="Web-{4A6AD8C1-505D-7489-963E-D1CEAD7BE03B}" dt="2026-04-02T13:54:19.041" v="48"/>
          <ac:spMkLst>
            <pc:docMk/>
            <pc:sldMk cId="888348294" sldId="284"/>
            <ac:spMk id="10" creationId="{D5E92EA2-840C-A077-F652-BE4BA692FBE6}"/>
          </ac:spMkLst>
        </pc:spChg>
        <pc:spChg chg="del">
          <ac:chgData name="Sheehy, Cameron" userId="S::ca.sheehy@northeastern.edu::65cb5e2b-dbd0-49ce-8c33-9ad7e6b930ad" providerId="AD" clId="Web-{4A6AD8C1-505D-7489-963E-D1CEAD7BE03B}" dt="2026-04-02T13:53:08.805" v="26"/>
          <ac:spMkLst>
            <pc:docMk/>
            <pc:sldMk cId="888348294" sldId="284"/>
            <ac:spMk id="11" creationId="{1E55F106-8006-D69A-3C96-C25C7BBB75A4}"/>
          </ac:spMkLst>
        </pc:spChg>
      </pc:sldChg>
      <pc:sldChg chg="addSp delSp modSp">
        <pc:chgData name="Sheehy, Cameron" userId="S::ca.sheehy@northeastern.edu::65cb5e2b-dbd0-49ce-8c33-9ad7e6b930ad" providerId="AD" clId="Web-{4A6AD8C1-505D-7489-963E-D1CEAD7BE03B}" dt="2026-04-02T15:02:32.993" v="122"/>
        <pc:sldMkLst>
          <pc:docMk/>
          <pc:sldMk cId="857185651" sldId="285"/>
        </pc:sldMkLst>
        <pc:spChg chg="add">
          <ac:chgData name="Sheehy, Cameron" userId="S::ca.sheehy@northeastern.edu::65cb5e2b-dbd0-49ce-8c33-9ad7e6b930ad" providerId="AD" clId="Web-{4A6AD8C1-505D-7489-963E-D1CEAD7BE03B}" dt="2026-04-02T15:02:32.993" v="122"/>
          <ac:spMkLst>
            <pc:docMk/>
            <pc:sldMk cId="857185651" sldId="285"/>
            <ac:spMk id="4" creationId="{EF123F6F-DBB0-3CE7-FF5E-BA8608B5C241}"/>
          </ac:spMkLst>
        </pc:spChg>
        <pc:spChg chg="add del mod">
          <ac:chgData name="Sheehy, Cameron" userId="S::ca.sheehy@northeastern.edu::65cb5e2b-dbd0-49ce-8c33-9ad7e6b930ad" providerId="AD" clId="Web-{4A6AD8C1-505D-7489-963E-D1CEAD7BE03B}" dt="2026-04-02T15:02:32.711" v="121"/>
          <ac:spMkLst>
            <pc:docMk/>
            <pc:sldMk cId="857185651" sldId="285"/>
            <ac:spMk id="6" creationId="{F91BC9B7-947F-8693-4EF5-A6061D7195BA}"/>
          </ac:spMkLst>
        </pc:spChg>
        <pc:spChg chg="add">
          <ac:chgData name="Sheehy, Cameron" userId="S::ca.sheehy@northeastern.edu::65cb5e2b-dbd0-49ce-8c33-9ad7e6b930ad" providerId="AD" clId="Web-{4A6AD8C1-505D-7489-963E-D1CEAD7BE03B}" dt="2026-04-02T13:54:17.775" v="47"/>
          <ac:spMkLst>
            <pc:docMk/>
            <pc:sldMk cId="857185651" sldId="285"/>
            <ac:spMk id="10" creationId="{03A1C17B-7FEE-08C2-F4A2-14525586A788}"/>
          </ac:spMkLst>
        </pc:spChg>
        <pc:spChg chg="del">
          <ac:chgData name="Sheehy, Cameron" userId="S::ca.sheehy@northeastern.edu::65cb5e2b-dbd0-49ce-8c33-9ad7e6b930ad" providerId="AD" clId="Web-{4A6AD8C1-505D-7489-963E-D1CEAD7BE03B}" dt="2026-04-02T13:53:16.383" v="29"/>
          <ac:spMkLst>
            <pc:docMk/>
            <pc:sldMk cId="857185651" sldId="285"/>
            <ac:spMk id="11" creationId="{0A56BDA7-DAA4-B7AE-49D5-B073C650BABB}"/>
          </ac:spMkLst>
        </pc:spChg>
      </pc:sldChg>
      <pc:sldChg chg="addSp delSp modSp">
        <pc:chgData name="Sheehy, Cameron" userId="S::ca.sheehy@northeastern.edu::65cb5e2b-dbd0-49ce-8c33-9ad7e6b930ad" providerId="AD" clId="Web-{4A6AD8C1-505D-7489-963E-D1CEAD7BE03B}" dt="2026-04-02T15:02:42.040" v="126" actId="20577"/>
        <pc:sldMkLst>
          <pc:docMk/>
          <pc:sldMk cId="2828512242" sldId="286"/>
        </pc:sldMkLst>
        <pc:spChg chg="add mod">
          <ac:chgData name="Sheehy, Cameron" userId="S::ca.sheehy@northeastern.edu::65cb5e2b-dbd0-49ce-8c33-9ad7e6b930ad" providerId="AD" clId="Web-{4A6AD8C1-505D-7489-963E-D1CEAD7BE03B}" dt="2026-04-02T15:02:42.040" v="126" actId="20577"/>
          <ac:spMkLst>
            <pc:docMk/>
            <pc:sldMk cId="2828512242" sldId="286"/>
            <ac:spMk id="4" creationId="{9B97C475-5D4B-6CB8-0884-5098EF9F2F8D}"/>
          </ac:spMkLst>
        </pc:spChg>
        <pc:spChg chg="add del mod">
          <ac:chgData name="Sheehy, Cameron" userId="S::ca.sheehy@northeastern.edu::65cb5e2b-dbd0-49ce-8c33-9ad7e6b930ad" providerId="AD" clId="Web-{4A6AD8C1-505D-7489-963E-D1CEAD7BE03B}" dt="2026-04-02T15:02:38.821" v="123"/>
          <ac:spMkLst>
            <pc:docMk/>
            <pc:sldMk cId="2828512242" sldId="286"/>
            <ac:spMk id="6" creationId="{31179337-E83C-8881-2DC9-BD2CB0B3859B}"/>
          </ac:spMkLst>
        </pc:spChg>
        <pc:spChg chg="add mod">
          <ac:chgData name="Sheehy, Cameron" userId="S::ca.sheehy@northeastern.edu::65cb5e2b-dbd0-49ce-8c33-9ad7e6b930ad" providerId="AD" clId="Web-{4A6AD8C1-505D-7489-963E-D1CEAD7BE03B}" dt="2026-04-02T13:54:13.541" v="46" actId="20577"/>
          <ac:spMkLst>
            <pc:docMk/>
            <pc:sldMk cId="2828512242" sldId="286"/>
            <ac:spMk id="8" creationId="{D7E15536-B53F-74C4-A560-B9FF2A3F7DC3}"/>
          </ac:spMkLst>
        </pc:spChg>
        <pc:spChg chg="del">
          <ac:chgData name="Sheehy, Cameron" userId="S::ca.sheehy@northeastern.edu::65cb5e2b-dbd0-49ce-8c33-9ad7e6b930ad" providerId="AD" clId="Web-{4A6AD8C1-505D-7489-963E-D1CEAD7BE03B}" dt="2026-04-02T13:53:26.509" v="32"/>
          <ac:spMkLst>
            <pc:docMk/>
            <pc:sldMk cId="2828512242" sldId="286"/>
            <ac:spMk id="11" creationId="{C81720C6-02C0-FAD5-9C47-9C36EB5DA943}"/>
          </ac:spMkLst>
        </pc:spChg>
      </pc:sldChg>
      <pc:sldChg chg="addSp delSp modSp">
        <pc:chgData name="Sheehy, Cameron" userId="S::ca.sheehy@northeastern.edu::65cb5e2b-dbd0-49ce-8c33-9ad7e6b930ad" providerId="AD" clId="Web-{4A6AD8C1-505D-7489-963E-D1CEAD7BE03B}" dt="2026-04-02T15:02:52.806" v="129" actId="20577"/>
        <pc:sldMkLst>
          <pc:docMk/>
          <pc:sldMk cId="2006184912" sldId="288"/>
        </pc:sldMkLst>
        <pc:spChg chg="add del mod">
          <ac:chgData name="Sheehy, Cameron" userId="S::ca.sheehy@northeastern.edu::65cb5e2b-dbd0-49ce-8c33-9ad7e6b930ad" providerId="AD" clId="Web-{4A6AD8C1-505D-7489-963E-D1CEAD7BE03B}" dt="2026-04-02T15:02:49.071" v="127"/>
          <ac:spMkLst>
            <pc:docMk/>
            <pc:sldMk cId="2006184912" sldId="288"/>
            <ac:spMk id="4" creationId="{DFB400B7-E246-E6C8-28D4-44198DA74FE7}"/>
          </ac:spMkLst>
        </pc:spChg>
        <pc:spChg chg="add mod">
          <ac:chgData name="Sheehy, Cameron" userId="S::ca.sheehy@northeastern.edu::65cb5e2b-dbd0-49ce-8c33-9ad7e6b930ad" providerId="AD" clId="Web-{4A6AD8C1-505D-7489-963E-D1CEAD7BE03B}" dt="2026-04-02T15:02:52.806" v="129" actId="20577"/>
          <ac:spMkLst>
            <pc:docMk/>
            <pc:sldMk cId="2006184912" sldId="288"/>
            <ac:spMk id="5" creationId="{3B07758E-41E8-75C3-9EFB-A8D7758E1F3D}"/>
          </ac:spMkLst>
        </pc:spChg>
        <pc:spChg chg="del">
          <ac:chgData name="Sheehy, Cameron" userId="S::ca.sheehy@northeastern.edu::65cb5e2b-dbd0-49ce-8c33-9ad7e6b930ad" providerId="AD" clId="Web-{4A6AD8C1-505D-7489-963E-D1CEAD7BE03B}" dt="2026-04-02T13:54:36.151" v="49"/>
          <ac:spMkLst>
            <pc:docMk/>
            <pc:sldMk cId="2006184912" sldId="288"/>
            <ac:spMk id="6" creationId="{540CEFD5-4557-F2C4-5E3B-0C5E31AFD94A}"/>
          </ac:spMkLst>
        </pc:spChg>
      </pc:sldChg>
      <pc:sldChg chg="addSp delSp modSp">
        <pc:chgData name="Sheehy, Cameron" userId="S::ca.sheehy@northeastern.edu::65cb5e2b-dbd0-49ce-8c33-9ad7e6b930ad" providerId="AD" clId="Web-{4A6AD8C1-505D-7489-963E-D1CEAD7BE03B}" dt="2026-04-02T15:02:57.259" v="133" actId="20577"/>
        <pc:sldMkLst>
          <pc:docMk/>
          <pc:sldMk cId="2033953276" sldId="289"/>
        </pc:sldMkLst>
        <pc:spChg chg="add del">
          <ac:chgData name="Sheehy, Cameron" userId="S::ca.sheehy@northeastern.edu::65cb5e2b-dbd0-49ce-8c33-9ad7e6b930ad" providerId="AD" clId="Web-{4A6AD8C1-505D-7489-963E-D1CEAD7BE03B}" dt="2026-04-02T13:54:46.823" v="55"/>
          <ac:spMkLst>
            <pc:docMk/>
            <pc:sldMk cId="2033953276" sldId="289"/>
            <ac:spMk id="5" creationId="{647E2FA9-6018-6339-3541-454BDA100020}"/>
          </ac:spMkLst>
        </pc:spChg>
        <pc:spChg chg="add mod">
          <ac:chgData name="Sheehy, Cameron" userId="S::ca.sheehy@northeastern.edu::65cb5e2b-dbd0-49ce-8c33-9ad7e6b930ad" providerId="AD" clId="Web-{4A6AD8C1-505D-7489-963E-D1CEAD7BE03B}" dt="2026-04-02T15:02:57.259" v="133" actId="20577"/>
          <ac:spMkLst>
            <pc:docMk/>
            <pc:sldMk cId="2033953276" sldId="289"/>
            <ac:spMk id="6" creationId="{AD1F6ABA-FACA-2B60-0B10-71E14A5584BB}"/>
          </ac:spMkLst>
        </pc:spChg>
        <pc:spChg chg="add del">
          <ac:chgData name="Sheehy, Cameron" userId="S::ca.sheehy@northeastern.edu::65cb5e2b-dbd0-49ce-8c33-9ad7e6b930ad" providerId="AD" clId="Web-{4A6AD8C1-505D-7489-963E-D1CEAD7BE03B}" dt="2026-04-02T13:54:45.041" v="54"/>
          <ac:spMkLst>
            <pc:docMk/>
            <pc:sldMk cId="2033953276" sldId="289"/>
            <ac:spMk id="6" creationId="{D0979C97-8AC6-4987-BCD4-7F1DB4CB12AB}"/>
          </ac:spMkLst>
        </pc:spChg>
        <pc:spChg chg="add del mod">
          <ac:chgData name="Sheehy, Cameron" userId="S::ca.sheehy@northeastern.edu::65cb5e2b-dbd0-49ce-8c33-9ad7e6b930ad" providerId="AD" clId="Web-{4A6AD8C1-505D-7489-963E-D1CEAD7BE03B}" dt="2026-04-02T15:02:56.603" v="130"/>
          <ac:spMkLst>
            <pc:docMk/>
            <pc:sldMk cId="2033953276" sldId="289"/>
            <ac:spMk id="10" creationId="{1F6D3E1B-A24A-FDCB-EE81-5D0EF9299F37}"/>
          </ac:spMkLst>
        </pc:spChg>
        <pc:spChg chg="del">
          <ac:chgData name="Sheehy, Cameron" userId="S::ca.sheehy@northeastern.edu::65cb5e2b-dbd0-49ce-8c33-9ad7e6b930ad" providerId="AD" clId="Web-{4A6AD8C1-505D-7489-963E-D1CEAD7BE03B}" dt="2026-04-02T13:54:48.823" v="56"/>
          <ac:spMkLst>
            <pc:docMk/>
            <pc:sldMk cId="2033953276" sldId="289"/>
            <ac:spMk id="11" creationId="{A29D8C4B-5F7E-DBEB-10F7-2657116CAFBF}"/>
          </ac:spMkLst>
        </pc:spChg>
      </pc:sldChg>
      <pc:sldChg chg="addSp delSp modSp">
        <pc:chgData name="Sheehy, Cameron" userId="S::ca.sheehy@northeastern.edu::65cb5e2b-dbd0-49ce-8c33-9ad7e6b930ad" providerId="AD" clId="Web-{4A6AD8C1-505D-7489-963E-D1CEAD7BE03B}" dt="2026-04-02T15:03:04.134" v="136" actId="20577"/>
        <pc:sldMkLst>
          <pc:docMk/>
          <pc:sldMk cId="1597451308" sldId="290"/>
        </pc:sldMkLst>
        <pc:spChg chg="add del">
          <ac:chgData name="Sheehy, Cameron" userId="S::ca.sheehy@northeastern.edu::65cb5e2b-dbd0-49ce-8c33-9ad7e6b930ad" providerId="AD" clId="Web-{4A6AD8C1-505D-7489-963E-D1CEAD7BE03B}" dt="2026-04-02T13:55:06.135" v="67"/>
          <ac:spMkLst>
            <pc:docMk/>
            <pc:sldMk cId="1597451308" sldId="290"/>
            <ac:spMk id="5" creationId="{FC3FA68E-D071-ABF6-CF45-A50BBC84E829}"/>
          </ac:spMkLst>
        </pc:spChg>
        <pc:spChg chg="add del">
          <ac:chgData name="Sheehy, Cameron" userId="S::ca.sheehy@northeastern.edu::65cb5e2b-dbd0-49ce-8c33-9ad7e6b930ad" providerId="AD" clId="Web-{4A6AD8C1-505D-7489-963E-D1CEAD7BE03B}" dt="2026-04-02T13:55:00.948" v="62"/>
          <ac:spMkLst>
            <pc:docMk/>
            <pc:sldMk cId="1597451308" sldId="290"/>
            <ac:spMk id="6" creationId="{51C29D08-D38B-C67B-DC55-30219B3A393E}"/>
          </ac:spMkLst>
        </pc:spChg>
        <pc:spChg chg="add mod">
          <ac:chgData name="Sheehy, Cameron" userId="S::ca.sheehy@northeastern.edu::65cb5e2b-dbd0-49ce-8c33-9ad7e6b930ad" providerId="AD" clId="Web-{4A6AD8C1-505D-7489-963E-D1CEAD7BE03B}" dt="2026-04-02T15:03:04.134" v="136" actId="20577"/>
          <ac:spMkLst>
            <pc:docMk/>
            <pc:sldMk cId="1597451308" sldId="290"/>
            <ac:spMk id="6" creationId="{D14B34B1-97E2-9112-D0B9-FBEABBD14B40}"/>
          </ac:spMkLst>
        </pc:spChg>
        <pc:spChg chg="del mod">
          <ac:chgData name="Sheehy, Cameron" userId="S::ca.sheehy@northeastern.edu::65cb5e2b-dbd0-49ce-8c33-9ad7e6b930ad" providerId="AD" clId="Web-{4A6AD8C1-505D-7489-963E-D1CEAD7BE03B}" dt="2026-04-02T15:03:01.275" v="134"/>
          <ac:spMkLst>
            <pc:docMk/>
            <pc:sldMk cId="1597451308" sldId="290"/>
            <ac:spMk id="11" creationId="{5BAC34D7-EF93-8DD4-1FFB-AF217DE7209B}"/>
          </ac:spMkLst>
        </pc:spChg>
      </pc:sldChg>
      <pc:sldChg chg="addSp delSp modSp">
        <pc:chgData name="Sheehy, Cameron" userId="S::ca.sheehy@northeastern.edu::65cb5e2b-dbd0-49ce-8c33-9ad7e6b930ad" providerId="AD" clId="Web-{4A6AD8C1-505D-7489-963E-D1CEAD7BE03B}" dt="2026-04-02T15:03:10.260" v="139" actId="20577"/>
        <pc:sldMkLst>
          <pc:docMk/>
          <pc:sldMk cId="2532189482" sldId="291"/>
        </pc:sldMkLst>
        <pc:spChg chg="add mod">
          <ac:chgData name="Sheehy, Cameron" userId="S::ca.sheehy@northeastern.edu::65cb5e2b-dbd0-49ce-8c33-9ad7e6b930ad" providerId="AD" clId="Web-{4A6AD8C1-505D-7489-963E-D1CEAD7BE03B}" dt="2026-04-02T15:03:10.260" v="139" actId="20577"/>
          <ac:spMkLst>
            <pc:docMk/>
            <pc:sldMk cId="2532189482" sldId="291"/>
            <ac:spMk id="6" creationId="{34E909DE-0E8F-EC2B-3F7F-5F760EDF2794}"/>
          </ac:spMkLst>
        </pc:spChg>
        <pc:spChg chg="del mod">
          <ac:chgData name="Sheehy, Cameron" userId="S::ca.sheehy@northeastern.edu::65cb5e2b-dbd0-49ce-8c33-9ad7e6b930ad" providerId="AD" clId="Web-{4A6AD8C1-505D-7489-963E-D1CEAD7BE03B}" dt="2026-04-02T15:03:07.306" v="137"/>
          <ac:spMkLst>
            <pc:docMk/>
            <pc:sldMk cId="2532189482" sldId="291"/>
            <ac:spMk id="11" creationId="{B7B01048-D4C8-75FB-AC9A-7011D1074E39}"/>
          </ac:spMkLst>
        </pc:spChg>
      </pc:sldChg>
      <pc:sldChg chg="addSp delSp modSp">
        <pc:chgData name="Sheehy, Cameron" userId="S::ca.sheehy@northeastern.edu::65cb5e2b-dbd0-49ce-8c33-9ad7e6b930ad" providerId="AD" clId="Web-{4A6AD8C1-505D-7489-963E-D1CEAD7BE03B}" dt="2026-04-02T15:03:16.338" v="142" actId="20577"/>
        <pc:sldMkLst>
          <pc:docMk/>
          <pc:sldMk cId="2393025309" sldId="292"/>
        </pc:sldMkLst>
        <pc:spChg chg="add mod">
          <ac:chgData name="Sheehy, Cameron" userId="S::ca.sheehy@northeastern.edu::65cb5e2b-dbd0-49ce-8c33-9ad7e6b930ad" providerId="AD" clId="Web-{4A6AD8C1-505D-7489-963E-D1CEAD7BE03B}" dt="2026-04-02T15:03:16.338" v="142" actId="20577"/>
          <ac:spMkLst>
            <pc:docMk/>
            <pc:sldMk cId="2393025309" sldId="292"/>
            <ac:spMk id="6" creationId="{AA22913A-9BCF-E1AF-B6AD-236455DB2A5E}"/>
          </ac:spMkLst>
        </pc:spChg>
        <pc:spChg chg="del mod">
          <ac:chgData name="Sheehy, Cameron" userId="S::ca.sheehy@northeastern.edu::65cb5e2b-dbd0-49ce-8c33-9ad7e6b930ad" providerId="AD" clId="Web-{4A6AD8C1-505D-7489-963E-D1CEAD7BE03B}" dt="2026-04-02T15:03:13.541" v="140"/>
          <ac:spMkLst>
            <pc:docMk/>
            <pc:sldMk cId="2393025309" sldId="292"/>
            <ac:spMk id="11" creationId="{0FFC106B-8E54-ECFD-0513-EB79DD1FE455}"/>
          </ac:spMkLst>
        </pc:spChg>
      </pc:sldChg>
      <pc:sldChg chg="addSp delSp modSp">
        <pc:chgData name="Sheehy, Cameron" userId="S::ca.sheehy@northeastern.edu::65cb5e2b-dbd0-49ce-8c33-9ad7e6b930ad" providerId="AD" clId="Web-{4A6AD8C1-505D-7489-963E-D1CEAD7BE03B}" dt="2026-04-02T15:03:22.072" v="145" actId="20577"/>
        <pc:sldMkLst>
          <pc:docMk/>
          <pc:sldMk cId="4141476966" sldId="293"/>
        </pc:sldMkLst>
        <pc:spChg chg="add mod">
          <ac:chgData name="Sheehy, Cameron" userId="S::ca.sheehy@northeastern.edu::65cb5e2b-dbd0-49ce-8c33-9ad7e6b930ad" providerId="AD" clId="Web-{4A6AD8C1-505D-7489-963E-D1CEAD7BE03B}" dt="2026-04-02T15:03:22.072" v="145" actId="20577"/>
          <ac:spMkLst>
            <pc:docMk/>
            <pc:sldMk cId="4141476966" sldId="293"/>
            <ac:spMk id="6" creationId="{26204C6B-B0A6-DA2A-0CCC-F797ABE66CA2}"/>
          </ac:spMkLst>
        </pc:spChg>
        <pc:spChg chg="del mod">
          <ac:chgData name="Sheehy, Cameron" userId="S::ca.sheehy@northeastern.edu::65cb5e2b-dbd0-49ce-8c33-9ad7e6b930ad" providerId="AD" clId="Web-{4A6AD8C1-505D-7489-963E-D1CEAD7BE03B}" dt="2026-04-02T15:03:19.135" v="143"/>
          <ac:spMkLst>
            <pc:docMk/>
            <pc:sldMk cId="4141476966" sldId="293"/>
            <ac:spMk id="11" creationId="{C57B9EE6-D699-279B-0B95-BF8236F313F4}"/>
          </ac:spMkLst>
        </pc:spChg>
      </pc:sldChg>
      <pc:sldChg chg="addSp delSp modSp">
        <pc:chgData name="Sheehy, Cameron" userId="S::ca.sheehy@northeastern.edu::65cb5e2b-dbd0-49ce-8c33-9ad7e6b930ad" providerId="AD" clId="Web-{4A6AD8C1-505D-7489-963E-D1CEAD7BE03B}" dt="2026-04-02T15:03:29.916" v="148" actId="20577"/>
        <pc:sldMkLst>
          <pc:docMk/>
          <pc:sldMk cId="1421108194" sldId="294"/>
        </pc:sldMkLst>
        <pc:spChg chg="add mod">
          <ac:chgData name="Sheehy, Cameron" userId="S::ca.sheehy@northeastern.edu::65cb5e2b-dbd0-49ce-8c33-9ad7e6b930ad" providerId="AD" clId="Web-{4A6AD8C1-505D-7489-963E-D1CEAD7BE03B}" dt="2026-04-02T15:03:29.916" v="148" actId="20577"/>
          <ac:spMkLst>
            <pc:docMk/>
            <pc:sldMk cId="1421108194" sldId="294"/>
            <ac:spMk id="4" creationId="{8B287A57-9798-C9D5-B408-562C1BA06D0E}"/>
          </ac:spMkLst>
        </pc:spChg>
        <pc:spChg chg="del mod">
          <ac:chgData name="Sheehy, Cameron" userId="S::ca.sheehy@northeastern.edu::65cb5e2b-dbd0-49ce-8c33-9ad7e6b930ad" providerId="AD" clId="Web-{4A6AD8C1-505D-7489-963E-D1CEAD7BE03B}" dt="2026-04-02T15:03:26.369" v="146"/>
          <ac:spMkLst>
            <pc:docMk/>
            <pc:sldMk cId="1421108194" sldId="294"/>
            <ac:spMk id="6" creationId="{4893EB18-8092-BEE8-D449-7011618A58DC}"/>
          </ac:spMkLst>
        </pc:spChg>
      </pc:sldChg>
      <pc:sldChg chg="addSp delSp modSp">
        <pc:chgData name="Sheehy, Cameron" userId="S::ca.sheehy@northeastern.edu::65cb5e2b-dbd0-49ce-8c33-9ad7e6b930ad" providerId="AD" clId="Web-{4A6AD8C1-505D-7489-963E-D1CEAD7BE03B}" dt="2026-04-02T15:03:34.964" v="151" actId="20577"/>
        <pc:sldMkLst>
          <pc:docMk/>
          <pc:sldMk cId="3616757070" sldId="295"/>
        </pc:sldMkLst>
        <pc:spChg chg="add mod">
          <ac:chgData name="Sheehy, Cameron" userId="S::ca.sheehy@northeastern.edu::65cb5e2b-dbd0-49ce-8c33-9ad7e6b930ad" providerId="AD" clId="Web-{4A6AD8C1-505D-7489-963E-D1CEAD7BE03B}" dt="2026-04-02T15:03:34.964" v="151" actId="20577"/>
          <ac:spMkLst>
            <pc:docMk/>
            <pc:sldMk cId="3616757070" sldId="295"/>
            <ac:spMk id="6" creationId="{EF240C34-96DF-98C6-2A41-1F23D43B1624}"/>
          </ac:spMkLst>
        </pc:spChg>
        <pc:spChg chg="del mod">
          <ac:chgData name="Sheehy, Cameron" userId="S::ca.sheehy@northeastern.edu::65cb5e2b-dbd0-49ce-8c33-9ad7e6b930ad" providerId="AD" clId="Web-{4A6AD8C1-505D-7489-963E-D1CEAD7BE03B}" dt="2026-04-02T15:03:32.276" v="149"/>
          <ac:spMkLst>
            <pc:docMk/>
            <pc:sldMk cId="3616757070" sldId="295"/>
            <ac:spMk id="11" creationId="{D943B86E-F617-FD7F-5AB7-E22C4AA18092}"/>
          </ac:spMkLst>
        </pc:spChg>
      </pc:sldChg>
      <pc:sldChg chg="addSp delSp modSp">
        <pc:chgData name="Sheehy, Cameron" userId="S::ca.sheehy@northeastern.edu::65cb5e2b-dbd0-49ce-8c33-9ad7e6b930ad" providerId="AD" clId="Web-{4A6AD8C1-505D-7489-963E-D1CEAD7BE03B}" dt="2026-04-02T15:03:40.667" v="154" actId="20577"/>
        <pc:sldMkLst>
          <pc:docMk/>
          <pc:sldMk cId="2056778389" sldId="296"/>
        </pc:sldMkLst>
        <pc:spChg chg="add del mod">
          <ac:chgData name="Sheehy, Cameron" userId="S::ca.sheehy@northeastern.edu::65cb5e2b-dbd0-49ce-8c33-9ad7e6b930ad" providerId="AD" clId="Web-{4A6AD8C1-505D-7489-963E-D1CEAD7BE03B}" dt="2026-04-02T15:03:37.885" v="152"/>
          <ac:spMkLst>
            <pc:docMk/>
            <pc:sldMk cId="2056778389" sldId="296"/>
            <ac:spMk id="6" creationId="{B67779FE-6B51-0BFF-C2E5-7F4A92D7F5E2}"/>
          </ac:spMkLst>
        </pc:spChg>
        <pc:spChg chg="add mod">
          <ac:chgData name="Sheehy, Cameron" userId="S::ca.sheehy@northeastern.edu::65cb5e2b-dbd0-49ce-8c33-9ad7e6b930ad" providerId="AD" clId="Web-{4A6AD8C1-505D-7489-963E-D1CEAD7BE03B}" dt="2026-04-02T15:03:40.667" v="154" actId="20577"/>
          <ac:spMkLst>
            <pc:docMk/>
            <pc:sldMk cId="2056778389" sldId="296"/>
            <ac:spMk id="8" creationId="{5B40D73A-02DB-A159-3201-3CA30563D851}"/>
          </ac:spMkLst>
        </pc:spChg>
        <pc:spChg chg="del">
          <ac:chgData name="Sheehy, Cameron" userId="S::ca.sheehy@northeastern.edu::65cb5e2b-dbd0-49ce-8c33-9ad7e6b930ad" providerId="AD" clId="Web-{4A6AD8C1-505D-7489-963E-D1CEAD7BE03B}" dt="2026-04-02T13:55:55.167" v="82"/>
          <ac:spMkLst>
            <pc:docMk/>
            <pc:sldMk cId="2056778389" sldId="296"/>
            <ac:spMk id="11" creationId="{FE3258CE-CDDE-02E6-9C7A-74F465A582E1}"/>
          </ac:spMkLst>
        </pc:spChg>
      </pc:sldChg>
      <pc:sldChg chg="addSp delSp modSp">
        <pc:chgData name="Sheehy, Cameron" userId="S::ca.sheehy@northeastern.edu::65cb5e2b-dbd0-49ce-8c33-9ad7e6b930ad" providerId="AD" clId="Web-{4A6AD8C1-505D-7489-963E-D1CEAD7BE03B}" dt="2026-04-02T15:03:48.761" v="158" actId="20577"/>
        <pc:sldMkLst>
          <pc:docMk/>
          <pc:sldMk cId="2722292259" sldId="297"/>
        </pc:sldMkLst>
        <pc:spChg chg="add del mod">
          <ac:chgData name="Sheehy, Cameron" userId="S::ca.sheehy@northeastern.edu::65cb5e2b-dbd0-49ce-8c33-9ad7e6b930ad" providerId="AD" clId="Web-{4A6AD8C1-505D-7489-963E-D1CEAD7BE03B}" dt="2026-04-02T15:03:44.104" v="155"/>
          <ac:spMkLst>
            <pc:docMk/>
            <pc:sldMk cId="2722292259" sldId="297"/>
            <ac:spMk id="6" creationId="{357068DF-60EE-4988-2A15-2633C4BC6D2C}"/>
          </ac:spMkLst>
        </pc:spChg>
        <pc:spChg chg="add mod">
          <ac:chgData name="Sheehy, Cameron" userId="S::ca.sheehy@northeastern.edu::65cb5e2b-dbd0-49ce-8c33-9ad7e6b930ad" providerId="AD" clId="Web-{4A6AD8C1-505D-7489-963E-D1CEAD7BE03B}" dt="2026-04-02T15:03:48.761" v="158" actId="20577"/>
          <ac:spMkLst>
            <pc:docMk/>
            <pc:sldMk cId="2722292259" sldId="297"/>
            <ac:spMk id="8" creationId="{C4536497-86F0-998E-6087-797130485BC1}"/>
          </ac:spMkLst>
        </pc:spChg>
        <pc:spChg chg="del">
          <ac:chgData name="Sheehy, Cameron" userId="S::ca.sheehy@northeastern.edu::65cb5e2b-dbd0-49ce-8c33-9ad7e6b930ad" providerId="AD" clId="Web-{4A6AD8C1-505D-7489-963E-D1CEAD7BE03B}" dt="2026-04-02T13:56:02.183" v="85"/>
          <ac:spMkLst>
            <pc:docMk/>
            <pc:sldMk cId="2722292259" sldId="297"/>
            <ac:spMk id="11" creationId="{82BF5940-7366-81F9-CE08-E2F5A37E4DA2}"/>
          </ac:spMkLst>
        </pc:spChg>
      </pc:sldChg>
      <pc:sldChg chg="del">
        <pc:chgData name="Sheehy, Cameron" userId="S::ca.sheehy@northeastern.edu::65cb5e2b-dbd0-49ce-8c33-9ad7e6b930ad" providerId="AD" clId="Web-{4A6AD8C1-505D-7489-963E-D1CEAD7BE03B}" dt="2026-04-02T13:52:10.257" v="1"/>
        <pc:sldMkLst>
          <pc:docMk/>
          <pc:sldMk cId="2862404168" sldId="298"/>
        </pc:sldMkLst>
      </pc:sldChg>
      <pc:sldChg chg="addSp delSp modSp add">
        <pc:chgData name="Sheehy, Cameron" userId="S::ca.sheehy@northeastern.edu::65cb5e2b-dbd0-49ce-8c33-9ad7e6b930ad" providerId="AD" clId="Web-{4A6AD8C1-505D-7489-963E-D1CEAD7BE03B}" dt="2026-04-02T15:03:52.417" v="161" actId="20577"/>
        <pc:sldMkLst>
          <pc:docMk/>
          <pc:sldMk cId="3834247635" sldId="299"/>
        </pc:sldMkLst>
        <pc:spChg chg="add mod">
          <ac:chgData name="Sheehy, Cameron" userId="S::ca.sheehy@northeastern.edu::65cb5e2b-dbd0-49ce-8c33-9ad7e6b930ad" providerId="AD" clId="Web-{4A6AD8C1-505D-7489-963E-D1CEAD7BE03B}" dt="2026-04-02T15:03:52.417" v="161" actId="20577"/>
          <ac:spMkLst>
            <pc:docMk/>
            <pc:sldMk cId="3834247635" sldId="299"/>
            <ac:spMk id="5" creationId="{0709A32B-488A-B7D6-5459-58EAC3F8F735}"/>
          </ac:spMkLst>
        </pc:spChg>
        <pc:spChg chg="del mod">
          <ac:chgData name="Sheehy, Cameron" userId="S::ca.sheehy@northeastern.edu::65cb5e2b-dbd0-49ce-8c33-9ad7e6b930ad" providerId="AD" clId="Web-{4A6AD8C1-505D-7489-963E-D1CEAD7BE03B}" dt="2026-04-02T15:03:49.480" v="159"/>
          <ac:spMkLst>
            <pc:docMk/>
            <pc:sldMk cId="3834247635" sldId="299"/>
            <ac:spMk id="11" creationId="{8E515C22-4DE0-81BE-1D33-22FE3C5AB13D}"/>
          </ac:spMkLst>
        </pc:spChg>
      </pc:sldChg>
      <pc:sldChg chg="modSp add del">
        <pc:chgData name="Sheehy, Cameron" userId="S::ca.sheehy@northeastern.edu::65cb5e2b-dbd0-49ce-8c33-9ad7e6b930ad" providerId="AD" clId="Web-{4A6AD8C1-505D-7489-963E-D1CEAD7BE03B}" dt="2026-04-02T14:02:08.160" v="88"/>
        <pc:sldMkLst>
          <pc:docMk/>
          <pc:sldMk cId="3871627528" sldId="299"/>
        </pc:sldMkLst>
        <pc:spChg chg="mod">
          <ac:chgData name="Sheehy, Cameron" userId="S::ca.sheehy@northeastern.edu::65cb5e2b-dbd0-49ce-8c33-9ad7e6b930ad" providerId="AD" clId="Web-{4A6AD8C1-505D-7489-963E-D1CEAD7BE03B}" dt="2026-04-02T13:52:14.992" v="2" actId="20577"/>
          <ac:spMkLst>
            <pc:docMk/>
            <pc:sldMk cId="3871627528" sldId="299"/>
            <ac:spMk id="11" creationId="{8E515C22-4DE0-81BE-1D33-22FE3C5AB13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354C95-A619-4B4D-B74F-51FC61E4CB32}" type="datetimeFigureOut">
              <a:t>4/2/2026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B5B99E-5B53-42E4-BD9E-BAB1C215F75A}" type="slidenum">
              <a:t>‹#›</a:t>
            </a:fld>
            <a:endParaRPr lang="en-US"/>
          </a:p>
        </p:txBody>
      </p:sp>
    </p:spTree>
    <p:extLst>
      <p:ext uri="{BB962C8B-B14F-4D97-AF65-F5344CB8AC3E}">
        <p14:creationId xmlns:p14="http://schemas.microsoft.com/office/powerpoint/2010/main" val="1144914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Crissy</a:t>
            </a:r>
          </a:p>
        </p:txBody>
      </p:sp>
      <p:sp>
        <p:nvSpPr>
          <p:cNvPr id="4" name="Slide Number Placeholder 3"/>
          <p:cNvSpPr>
            <a:spLocks noGrp="1"/>
          </p:cNvSpPr>
          <p:nvPr>
            <p:ph type="sldNum" sz="quarter" idx="5"/>
          </p:nvPr>
        </p:nvSpPr>
        <p:spPr/>
        <p:txBody>
          <a:bodyPr/>
          <a:lstStyle/>
          <a:p>
            <a:fld id="{9BB5B99E-5B53-42E4-BD9E-BAB1C215F75A}" type="slidenum">
              <a:rPr lang="en-US"/>
              <a:t>2</a:t>
            </a:fld>
            <a:endParaRPr lang="en-US"/>
          </a:p>
        </p:txBody>
      </p:sp>
    </p:spTree>
    <p:extLst>
      <p:ext uri="{BB962C8B-B14F-4D97-AF65-F5344CB8AC3E}">
        <p14:creationId xmlns:p14="http://schemas.microsoft.com/office/powerpoint/2010/main" val="18981813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6E974-5636-6425-834C-75686E4143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BA8C72-6108-0C71-4DE0-48E7307340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FED4EF-20D4-8774-2C7D-36778B8109DD}"/>
              </a:ext>
            </a:extLst>
          </p:cNvPr>
          <p:cNvSpPr>
            <a:spLocks noGrp="1"/>
          </p:cNvSpPr>
          <p:nvPr>
            <p:ph type="body" idx="1"/>
          </p:nvPr>
        </p:nvSpPr>
        <p:spPr/>
        <p:txBody>
          <a:bodyPr/>
          <a:lstStyle/>
          <a:p>
            <a:r>
              <a:rPr lang="en-US" err="1">
                <a:ea typeface="Calibri"/>
                <a:cs typeface="Calibri"/>
              </a:rPr>
              <a:t>crissy</a:t>
            </a:r>
          </a:p>
        </p:txBody>
      </p:sp>
      <p:sp>
        <p:nvSpPr>
          <p:cNvPr id="4" name="Slide Number Placeholder 3">
            <a:extLst>
              <a:ext uri="{FF2B5EF4-FFF2-40B4-BE49-F238E27FC236}">
                <a16:creationId xmlns:a16="http://schemas.microsoft.com/office/drawing/2014/main" id="{2B5E6C90-F4C3-95C3-90F9-FD7B1865E361}"/>
              </a:ext>
            </a:extLst>
          </p:cNvPr>
          <p:cNvSpPr>
            <a:spLocks noGrp="1"/>
          </p:cNvSpPr>
          <p:nvPr>
            <p:ph type="sldNum" sz="quarter" idx="5"/>
          </p:nvPr>
        </p:nvSpPr>
        <p:spPr/>
        <p:txBody>
          <a:bodyPr/>
          <a:lstStyle/>
          <a:p>
            <a:fld id="{278A4A09-A5C1-4583-966B-6CDAB00DEFAC}" type="slidenum">
              <a:rPr lang="en-US"/>
              <a:t>13</a:t>
            </a:fld>
            <a:endParaRPr lang="en-US"/>
          </a:p>
        </p:txBody>
      </p:sp>
    </p:spTree>
    <p:extLst>
      <p:ext uri="{BB962C8B-B14F-4D97-AF65-F5344CB8AC3E}">
        <p14:creationId xmlns:p14="http://schemas.microsoft.com/office/powerpoint/2010/main" val="27405796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5175A-3F79-47D9-539A-63268B31CB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7915E2-0FE3-D11D-7387-84E29CE8B3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9958A4-B450-10C6-AA2C-28D5FC0FB90A}"/>
              </a:ext>
            </a:extLst>
          </p:cNvPr>
          <p:cNvSpPr>
            <a:spLocks noGrp="1"/>
          </p:cNvSpPr>
          <p:nvPr>
            <p:ph type="body" idx="1"/>
          </p:nvPr>
        </p:nvSpPr>
        <p:spPr/>
        <p:txBody>
          <a:bodyPr/>
          <a:lstStyle/>
          <a:p>
            <a:r>
              <a:rPr lang="en-US" err="1">
                <a:ea typeface="Calibri"/>
                <a:cs typeface="Calibri"/>
              </a:rPr>
              <a:t>cameron</a:t>
            </a:r>
          </a:p>
        </p:txBody>
      </p:sp>
      <p:sp>
        <p:nvSpPr>
          <p:cNvPr id="4" name="Slide Number Placeholder 3">
            <a:extLst>
              <a:ext uri="{FF2B5EF4-FFF2-40B4-BE49-F238E27FC236}">
                <a16:creationId xmlns:a16="http://schemas.microsoft.com/office/drawing/2014/main" id="{4B61C26A-DFAE-EC4C-F97E-A42E89BC3914}"/>
              </a:ext>
            </a:extLst>
          </p:cNvPr>
          <p:cNvSpPr>
            <a:spLocks noGrp="1"/>
          </p:cNvSpPr>
          <p:nvPr>
            <p:ph type="sldNum" sz="quarter" idx="5"/>
          </p:nvPr>
        </p:nvSpPr>
        <p:spPr/>
        <p:txBody>
          <a:bodyPr/>
          <a:lstStyle/>
          <a:p>
            <a:fld id="{278A4A09-A5C1-4583-966B-6CDAB00DEFAC}" type="slidenum">
              <a:rPr lang="en-US"/>
              <a:t>14</a:t>
            </a:fld>
            <a:endParaRPr lang="en-US"/>
          </a:p>
        </p:txBody>
      </p:sp>
    </p:spTree>
    <p:extLst>
      <p:ext uri="{BB962C8B-B14F-4D97-AF65-F5344CB8AC3E}">
        <p14:creationId xmlns:p14="http://schemas.microsoft.com/office/powerpoint/2010/main" val="4024202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D7EE1-94E3-A67A-4148-037DEB0F10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CA04C0-00C5-0195-47EF-E3C8CE8C18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AA6DE8-8224-B2F0-761E-9974DEB68F40}"/>
              </a:ext>
            </a:extLst>
          </p:cNvPr>
          <p:cNvSpPr>
            <a:spLocks noGrp="1"/>
          </p:cNvSpPr>
          <p:nvPr>
            <p:ph type="body" idx="1"/>
          </p:nvPr>
        </p:nvSpPr>
        <p:spPr/>
        <p:txBody>
          <a:bodyPr/>
          <a:lstStyle/>
          <a:p>
            <a:r>
              <a:rPr lang="en-US" err="1">
                <a:ea typeface="Calibri"/>
                <a:cs typeface="Calibri"/>
              </a:rPr>
              <a:t>crissy</a:t>
            </a:r>
          </a:p>
        </p:txBody>
      </p:sp>
      <p:sp>
        <p:nvSpPr>
          <p:cNvPr id="4" name="Slide Number Placeholder 3">
            <a:extLst>
              <a:ext uri="{FF2B5EF4-FFF2-40B4-BE49-F238E27FC236}">
                <a16:creationId xmlns:a16="http://schemas.microsoft.com/office/drawing/2014/main" id="{8287427D-BB6F-3C5D-357E-A93611D0676A}"/>
              </a:ext>
            </a:extLst>
          </p:cNvPr>
          <p:cNvSpPr>
            <a:spLocks noGrp="1"/>
          </p:cNvSpPr>
          <p:nvPr>
            <p:ph type="sldNum" sz="quarter" idx="5"/>
          </p:nvPr>
        </p:nvSpPr>
        <p:spPr/>
        <p:txBody>
          <a:bodyPr/>
          <a:lstStyle/>
          <a:p>
            <a:fld id="{278A4A09-A5C1-4583-966B-6CDAB00DEFAC}" type="slidenum">
              <a:rPr lang="en-US"/>
              <a:t>15</a:t>
            </a:fld>
            <a:endParaRPr lang="en-US"/>
          </a:p>
        </p:txBody>
      </p:sp>
    </p:spTree>
    <p:extLst>
      <p:ext uri="{BB962C8B-B14F-4D97-AF65-F5344CB8AC3E}">
        <p14:creationId xmlns:p14="http://schemas.microsoft.com/office/powerpoint/2010/main" val="1948458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2DEB1-56FB-DEF8-DEC0-5797E997D2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53DA3C-03BF-1EAF-C017-F9D67A2E22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110E3A-EADA-0452-7159-72778696E8E0}"/>
              </a:ext>
            </a:extLst>
          </p:cNvPr>
          <p:cNvSpPr>
            <a:spLocks noGrp="1"/>
          </p:cNvSpPr>
          <p:nvPr>
            <p:ph type="body" idx="1"/>
          </p:nvPr>
        </p:nvSpPr>
        <p:spPr/>
        <p:txBody>
          <a:bodyPr/>
          <a:lstStyle/>
          <a:p>
            <a:r>
              <a:rPr lang="en-US" err="1">
                <a:ea typeface="Calibri"/>
                <a:cs typeface="Calibri"/>
              </a:rPr>
              <a:t>cameron</a:t>
            </a:r>
          </a:p>
        </p:txBody>
      </p:sp>
      <p:sp>
        <p:nvSpPr>
          <p:cNvPr id="4" name="Slide Number Placeholder 3">
            <a:extLst>
              <a:ext uri="{FF2B5EF4-FFF2-40B4-BE49-F238E27FC236}">
                <a16:creationId xmlns:a16="http://schemas.microsoft.com/office/drawing/2014/main" id="{6D50F1D8-B8EE-243E-519E-5664F7325E3D}"/>
              </a:ext>
            </a:extLst>
          </p:cNvPr>
          <p:cNvSpPr>
            <a:spLocks noGrp="1"/>
          </p:cNvSpPr>
          <p:nvPr>
            <p:ph type="sldNum" sz="quarter" idx="5"/>
          </p:nvPr>
        </p:nvSpPr>
        <p:spPr/>
        <p:txBody>
          <a:bodyPr/>
          <a:lstStyle/>
          <a:p>
            <a:fld id="{278A4A09-A5C1-4583-966B-6CDAB00DEFAC}" type="slidenum">
              <a:rPr lang="en-US"/>
              <a:t>16</a:t>
            </a:fld>
            <a:endParaRPr lang="en-US"/>
          </a:p>
        </p:txBody>
      </p:sp>
    </p:spTree>
    <p:extLst>
      <p:ext uri="{BB962C8B-B14F-4D97-AF65-F5344CB8AC3E}">
        <p14:creationId xmlns:p14="http://schemas.microsoft.com/office/powerpoint/2010/main" val="2503187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6F54F-67E2-08D7-437E-25059037A2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5BA006-B96C-A050-30A9-394291FFBA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8B165B-C4EA-149C-031B-32A8361E15AB}"/>
              </a:ext>
            </a:extLst>
          </p:cNvPr>
          <p:cNvSpPr>
            <a:spLocks noGrp="1"/>
          </p:cNvSpPr>
          <p:nvPr>
            <p:ph type="body" idx="1"/>
          </p:nvPr>
        </p:nvSpPr>
        <p:spPr/>
        <p:txBody>
          <a:bodyPr/>
          <a:lstStyle/>
          <a:p>
            <a:r>
              <a:rPr lang="en-US" err="1">
                <a:ea typeface="Calibri"/>
                <a:cs typeface="Calibri"/>
              </a:rPr>
              <a:t>crissy</a:t>
            </a:r>
          </a:p>
        </p:txBody>
      </p:sp>
      <p:sp>
        <p:nvSpPr>
          <p:cNvPr id="4" name="Slide Number Placeholder 3">
            <a:extLst>
              <a:ext uri="{FF2B5EF4-FFF2-40B4-BE49-F238E27FC236}">
                <a16:creationId xmlns:a16="http://schemas.microsoft.com/office/drawing/2014/main" id="{BDDF4C1D-4687-B872-277A-096C7A8D8E3D}"/>
              </a:ext>
            </a:extLst>
          </p:cNvPr>
          <p:cNvSpPr>
            <a:spLocks noGrp="1"/>
          </p:cNvSpPr>
          <p:nvPr>
            <p:ph type="sldNum" sz="quarter" idx="5"/>
          </p:nvPr>
        </p:nvSpPr>
        <p:spPr/>
        <p:txBody>
          <a:bodyPr/>
          <a:lstStyle/>
          <a:p>
            <a:fld id="{278A4A09-A5C1-4583-966B-6CDAB00DEFAC}" type="slidenum">
              <a:rPr lang="en-US"/>
              <a:t>18</a:t>
            </a:fld>
            <a:endParaRPr lang="en-US"/>
          </a:p>
        </p:txBody>
      </p:sp>
    </p:spTree>
    <p:extLst>
      <p:ext uri="{BB962C8B-B14F-4D97-AF65-F5344CB8AC3E}">
        <p14:creationId xmlns:p14="http://schemas.microsoft.com/office/powerpoint/2010/main" val="3126323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6FB87-3C8A-C1CB-E032-EBE843B955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5B3373-9365-5DA4-C698-B27A8ED3E1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0DD667-FDF3-A2DE-2301-50A08D097355}"/>
              </a:ext>
            </a:extLst>
          </p:cNvPr>
          <p:cNvSpPr>
            <a:spLocks noGrp="1"/>
          </p:cNvSpPr>
          <p:nvPr>
            <p:ph type="body" idx="1"/>
          </p:nvPr>
        </p:nvSpPr>
        <p:spPr/>
        <p:txBody>
          <a:bodyPr/>
          <a:lstStyle/>
          <a:p>
            <a:r>
              <a:rPr lang="en-US" err="1">
                <a:ea typeface="Calibri"/>
                <a:cs typeface="Calibri"/>
              </a:rPr>
              <a:t>cameron</a:t>
            </a:r>
          </a:p>
        </p:txBody>
      </p:sp>
      <p:sp>
        <p:nvSpPr>
          <p:cNvPr id="4" name="Slide Number Placeholder 3">
            <a:extLst>
              <a:ext uri="{FF2B5EF4-FFF2-40B4-BE49-F238E27FC236}">
                <a16:creationId xmlns:a16="http://schemas.microsoft.com/office/drawing/2014/main" id="{86A7CFD5-7B02-F9BC-635C-CEA35B4284B5}"/>
              </a:ext>
            </a:extLst>
          </p:cNvPr>
          <p:cNvSpPr>
            <a:spLocks noGrp="1"/>
          </p:cNvSpPr>
          <p:nvPr>
            <p:ph type="sldNum" sz="quarter" idx="5"/>
          </p:nvPr>
        </p:nvSpPr>
        <p:spPr/>
        <p:txBody>
          <a:bodyPr/>
          <a:lstStyle/>
          <a:p>
            <a:fld id="{278A4A09-A5C1-4583-966B-6CDAB00DEFAC}" type="slidenum">
              <a:rPr lang="en-US"/>
              <a:t>19</a:t>
            </a:fld>
            <a:endParaRPr lang="en-US"/>
          </a:p>
        </p:txBody>
      </p:sp>
    </p:spTree>
    <p:extLst>
      <p:ext uri="{BB962C8B-B14F-4D97-AF65-F5344CB8AC3E}">
        <p14:creationId xmlns:p14="http://schemas.microsoft.com/office/powerpoint/2010/main" val="42793101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B7390-E9D4-2F07-59E4-0BB7C785FA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39AAF6-6735-0A80-1EB7-07ABF3282D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5AE1E9-28B0-A250-A47F-D16270359D62}"/>
              </a:ext>
            </a:extLst>
          </p:cNvPr>
          <p:cNvSpPr>
            <a:spLocks noGrp="1"/>
          </p:cNvSpPr>
          <p:nvPr>
            <p:ph type="body" idx="1"/>
          </p:nvPr>
        </p:nvSpPr>
        <p:spPr/>
        <p:txBody>
          <a:bodyPr/>
          <a:lstStyle/>
          <a:p>
            <a:r>
              <a:rPr lang="en-US" err="1">
                <a:ea typeface="Calibri"/>
                <a:cs typeface="Calibri"/>
              </a:rPr>
              <a:t>crissy</a:t>
            </a:r>
          </a:p>
        </p:txBody>
      </p:sp>
      <p:sp>
        <p:nvSpPr>
          <p:cNvPr id="4" name="Slide Number Placeholder 3">
            <a:extLst>
              <a:ext uri="{FF2B5EF4-FFF2-40B4-BE49-F238E27FC236}">
                <a16:creationId xmlns:a16="http://schemas.microsoft.com/office/drawing/2014/main" id="{823F1A9B-8EFB-80E3-2693-1B4E808ECD92}"/>
              </a:ext>
            </a:extLst>
          </p:cNvPr>
          <p:cNvSpPr>
            <a:spLocks noGrp="1"/>
          </p:cNvSpPr>
          <p:nvPr>
            <p:ph type="sldNum" sz="quarter" idx="5"/>
          </p:nvPr>
        </p:nvSpPr>
        <p:spPr/>
        <p:txBody>
          <a:bodyPr/>
          <a:lstStyle/>
          <a:p>
            <a:fld id="{278A4A09-A5C1-4583-966B-6CDAB00DEFAC}" type="slidenum">
              <a:rPr lang="en-US"/>
              <a:t>20</a:t>
            </a:fld>
            <a:endParaRPr lang="en-US"/>
          </a:p>
        </p:txBody>
      </p:sp>
    </p:spTree>
    <p:extLst>
      <p:ext uri="{BB962C8B-B14F-4D97-AF65-F5344CB8AC3E}">
        <p14:creationId xmlns:p14="http://schemas.microsoft.com/office/powerpoint/2010/main" val="4311934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Cameron</a:t>
            </a:r>
          </a:p>
        </p:txBody>
      </p:sp>
      <p:sp>
        <p:nvSpPr>
          <p:cNvPr id="4" name="Slide Number Placeholder 3"/>
          <p:cNvSpPr>
            <a:spLocks noGrp="1"/>
          </p:cNvSpPr>
          <p:nvPr>
            <p:ph type="sldNum" sz="quarter" idx="5"/>
          </p:nvPr>
        </p:nvSpPr>
        <p:spPr/>
        <p:txBody>
          <a:bodyPr/>
          <a:lstStyle/>
          <a:p>
            <a:fld id="{3E31FEE7-2656-40BC-95A5-5807903940B9}" type="slidenum">
              <a:t>21</a:t>
            </a:fld>
            <a:endParaRPr lang="en-US"/>
          </a:p>
        </p:txBody>
      </p:sp>
    </p:spTree>
    <p:extLst>
      <p:ext uri="{BB962C8B-B14F-4D97-AF65-F5344CB8AC3E}">
        <p14:creationId xmlns:p14="http://schemas.microsoft.com/office/powerpoint/2010/main" val="1471021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E3C45-AF46-43B6-241E-59CD25316F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AB0494-1841-5912-04CB-5B9CFAE1B9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3760A9-375E-6E3F-2D50-613ED845976D}"/>
              </a:ext>
            </a:extLst>
          </p:cNvPr>
          <p:cNvSpPr>
            <a:spLocks noGrp="1"/>
          </p:cNvSpPr>
          <p:nvPr>
            <p:ph type="body" idx="1"/>
          </p:nvPr>
        </p:nvSpPr>
        <p:spPr/>
        <p:txBody>
          <a:bodyPr/>
          <a:lstStyle/>
          <a:p>
            <a:r>
              <a:rPr lang="en-US" err="1">
                <a:ea typeface="Calibri"/>
                <a:cs typeface="Calibri"/>
              </a:rPr>
              <a:t>cameron</a:t>
            </a:r>
          </a:p>
        </p:txBody>
      </p:sp>
      <p:sp>
        <p:nvSpPr>
          <p:cNvPr id="4" name="Slide Number Placeholder 3">
            <a:extLst>
              <a:ext uri="{FF2B5EF4-FFF2-40B4-BE49-F238E27FC236}">
                <a16:creationId xmlns:a16="http://schemas.microsoft.com/office/drawing/2014/main" id="{631609F5-D138-2EE8-EA1F-1D5B7C65FB50}"/>
              </a:ext>
            </a:extLst>
          </p:cNvPr>
          <p:cNvSpPr>
            <a:spLocks noGrp="1"/>
          </p:cNvSpPr>
          <p:nvPr>
            <p:ph type="sldNum" sz="quarter" idx="5"/>
          </p:nvPr>
        </p:nvSpPr>
        <p:spPr/>
        <p:txBody>
          <a:bodyPr/>
          <a:lstStyle/>
          <a:p>
            <a:fld id="{278A4A09-A5C1-4583-966B-6CDAB00DEFAC}" type="slidenum">
              <a:rPr lang="en-US"/>
              <a:t>3</a:t>
            </a:fld>
            <a:endParaRPr lang="en-US"/>
          </a:p>
        </p:txBody>
      </p:sp>
    </p:spTree>
    <p:extLst>
      <p:ext uri="{BB962C8B-B14F-4D97-AF65-F5344CB8AC3E}">
        <p14:creationId xmlns:p14="http://schemas.microsoft.com/office/powerpoint/2010/main" val="2949199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30728-D022-C0A9-BAD6-4ACC5EB6D4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1AD97B-95C9-3909-7D9A-4A715AD623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A5E129-DEFF-AF63-5A22-85CDEC3B9789}"/>
              </a:ext>
            </a:extLst>
          </p:cNvPr>
          <p:cNvSpPr>
            <a:spLocks noGrp="1"/>
          </p:cNvSpPr>
          <p:nvPr>
            <p:ph type="body" idx="1"/>
          </p:nvPr>
        </p:nvSpPr>
        <p:spPr/>
        <p:txBody>
          <a:bodyPr/>
          <a:lstStyle/>
          <a:p>
            <a:r>
              <a:rPr lang="en-US" err="1">
                <a:ea typeface="Calibri"/>
                <a:cs typeface="Calibri"/>
              </a:rPr>
              <a:t>cameron</a:t>
            </a:r>
          </a:p>
        </p:txBody>
      </p:sp>
      <p:sp>
        <p:nvSpPr>
          <p:cNvPr id="4" name="Slide Number Placeholder 3">
            <a:extLst>
              <a:ext uri="{FF2B5EF4-FFF2-40B4-BE49-F238E27FC236}">
                <a16:creationId xmlns:a16="http://schemas.microsoft.com/office/drawing/2014/main" id="{EFF102C5-F99E-1400-9B7D-90D1102416B7}"/>
              </a:ext>
            </a:extLst>
          </p:cNvPr>
          <p:cNvSpPr>
            <a:spLocks noGrp="1"/>
          </p:cNvSpPr>
          <p:nvPr>
            <p:ph type="sldNum" sz="quarter" idx="5"/>
          </p:nvPr>
        </p:nvSpPr>
        <p:spPr/>
        <p:txBody>
          <a:bodyPr/>
          <a:lstStyle/>
          <a:p>
            <a:fld id="{278A4A09-A5C1-4583-966B-6CDAB00DEFAC}" type="slidenum">
              <a:rPr lang="en-US"/>
              <a:t>4</a:t>
            </a:fld>
            <a:endParaRPr lang="en-US"/>
          </a:p>
        </p:txBody>
      </p:sp>
    </p:spTree>
    <p:extLst>
      <p:ext uri="{BB962C8B-B14F-4D97-AF65-F5344CB8AC3E}">
        <p14:creationId xmlns:p14="http://schemas.microsoft.com/office/powerpoint/2010/main" val="4086219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27E5C-92FC-5E65-75E7-41E8326DDD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A073D6-AED2-9CDB-3A84-B6E5650550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6B111B-0082-FA02-6FEA-329CCC47D24F}"/>
              </a:ext>
            </a:extLst>
          </p:cNvPr>
          <p:cNvSpPr>
            <a:spLocks noGrp="1"/>
          </p:cNvSpPr>
          <p:nvPr>
            <p:ph type="body" idx="1"/>
          </p:nvPr>
        </p:nvSpPr>
        <p:spPr/>
        <p:txBody>
          <a:bodyPr/>
          <a:lstStyle/>
          <a:p>
            <a:r>
              <a:rPr lang="en-US" err="1">
                <a:ea typeface="Calibri"/>
                <a:cs typeface="Calibri"/>
              </a:rPr>
              <a:t>cameron</a:t>
            </a:r>
          </a:p>
        </p:txBody>
      </p:sp>
      <p:sp>
        <p:nvSpPr>
          <p:cNvPr id="4" name="Slide Number Placeholder 3">
            <a:extLst>
              <a:ext uri="{FF2B5EF4-FFF2-40B4-BE49-F238E27FC236}">
                <a16:creationId xmlns:a16="http://schemas.microsoft.com/office/drawing/2014/main" id="{A4B0E0CC-2DD3-1E9B-F6EC-F676EF725BA9}"/>
              </a:ext>
            </a:extLst>
          </p:cNvPr>
          <p:cNvSpPr>
            <a:spLocks noGrp="1"/>
          </p:cNvSpPr>
          <p:nvPr>
            <p:ph type="sldNum" sz="quarter" idx="5"/>
          </p:nvPr>
        </p:nvSpPr>
        <p:spPr/>
        <p:txBody>
          <a:bodyPr/>
          <a:lstStyle/>
          <a:p>
            <a:fld id="{278A4A09-A5C1-4583-966B-6CDAB00DEFAC}" type="slidenum">
              <a:rPr lang="en-US"/>
              <a:t>5</a:t>
            </a:fld>
            <a:endParaRPr lang="en-US"/>
          </a:p>
        </p:txBody>
      </p:sp>
    </p:spTree>
    <p:extLst>
      <p:ext uri="{BB962C8B-B14F-4D97-AF65-F5344CB8AC3E}">
        <p14:creationId xmlns:p14="http://schemas.microsoft.com/office/powerpoint/2010/main" val="304815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D6ADA-56D7-E7D4-699B-1D9AE0BD5E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79980-9F84-4C7A-7468-C9914C93AF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0FC876-44F6-8473-3885-4C361D4D04A8}"/>
              </a:ext>
            </a:extLst>
          </p:cNvPr>
          <p:cNvSpPr>
            <a:spLocks noGrp="1"/>
          </p:cNvSpPr>
          <p:nvPr>
            <p:ph type="body" idx="1"/>
          </p:nvPr>
        </p:nvSpPr>
        <p:spPr/>
        <p:txBody>
          <a:bodyPr/>
          <a:lstStyle/>
          <a:p>
            <a:r>
              <a:rPr lang="en-US" err="1">
                <a:ea typeface="Calibri"/>
                <a:cs typeface="Calibri"/>
              </a:rPr>
              <a:t>crissy</a:t>
            </a:r>
          </a:p>
        </p:txBody>
      </p:sp>
      <p:sp>
        <p:nvSpPr>
          <p:cNvPr id="4" name="Slide Number Placeholder 3">
            <a:extLst>
              <a:ext uri="{FF2B5EF4-FFF2-40B4-BE49-F238E27FC236}">
                <a16:creationId xmlns:a16="http://schemas.microsoft.com/office/drawing/2014/main" id="{1C59D2A3-5306-662F-6163-C8387A058D32}"/>
              </a:ext>
            </a:extLst>
          </p:cNvPr>
          <p:cNvSpPr>
            <a:spLocks noGrp="1"/>
          </p:cNvSpPr>
          <p:nvPr>
            <p:ph type="sldNum" sz="quarter" idx="5"/>
          </p:nvPr>
        </p:nvSpPr>
        <p:spPr/>
        <p:txBody>
          <a:bodyPr/>
          <a:lstStyle/>
          <a:p>
            <a:fld id="{278A4A09-A5C1-4583-966B-6CDAB00DEFAC}" type="slidenum">
              <a:rPr lang="en-US"/>
              <a:t>6</a:t>
            </a:fld>
            <a:endParaRPr lang="en-US"/>
          </a:p>
        </p:txBody>
      </p:sp>
    </p:spTree>
    <p:extLst>
      <p:ext uri="{BB962C8B-B14F-4D97-AF65-F5344CB8AC3E}">
        <p14:creationId xmlns:p14="http://schemas.microsoft.com/office/powerpoint/2010/main" val="31061179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3E6E2-D697-5212-686D-4371B76717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1DF51C-F6CC-7643-6D24-D75E06C564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E83374-1FC0-B93C-A820-F39AC6F7C3E4}"/>
              </a:ext>
            </a:extLst>
          </p:cNvPr>
          <p:cNvSpPr>
            <a:spLocks noGrp="1"/>
          </p:cNvSpPr>
          <p:nvPr>
            <p:ph type="body" idx="1"/>
          </p:nvPr>
        </p:nvSpPr>
        <p:spPr/>
        <p:txBody>
          <a:bodyPr/>
          <a:lstStyle/>
          <a:p>
            <a:r>
              <a:rPr lang="en-US" err="1">
                <a:ea typeface="Calibri"/>
                <a:cs typeface="Calibri"/>
              </a:rPr>
              <a:t>crissy</a:t>
            </a:r>
          </a:p>
        </p:txBody>
      </p:sp>
      <p:sp>
        <p:nvSpPr>
          <p:cNvPr id="4" name="Slide Number Placeholder 3">
            <a:extLst>
              <a:ext uri="{FF2B5EF4-FFF2-40B4-BE49-F238E27FC236}">
                <a16:creationId xmlns:a16="http://schemas.microsoft.com/office/drawing/2014/main" id="{F5CEBB96-6B85-A4D6-4F4B-56DA64FA4520}"/>
              </a:ext>
            </a:extLst>
          </p:cNvPr>
          <p:cNvSpPr>
            <a:spLocks noGrp="1"/>
          </p:cNvSpPr>
          <p:nvPr>
            <p:ph type="sldNum" sz="quarter" idx="5"/>
          </p:nvPr>
        </p:nvSpPr>
        <p:spPr/>
        <p:txBody>
          <a:bodyPr/>
          <a:lstStyle/>
          <a:p>
            <a:fld id="{278A4A09-A5C1-4583-966B-6CDAB00DEFAC}" type="slidenum">
              <a:rPr lang="en-US"/>
              <a:t>8</a:t>
            </a:fld>
            <a:endParaRPr lang="en-US"/>
          </a:p>
        </p:txBody>
      </p:sp>
    </p:spTree>
    <p:extLst>
      <p:ext uri="{BB962C8B-B14F-4D97-AF65-F5344CB8AC3E}">
        <p14:creationId xmlns:p14="http://schemas.microsoft.com/office/powerpoint/2010/main" val="32230694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40F4-E077-22A9-BDC3-0E421ED1BF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8284C6-8EF9-D850-536B-C297F180D9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A91420-F917-B849-DB81-16D8824A136F}"/>
              </a:ext>
            </a:extLst>
          </p:cNvPr>
          <p:cNvSpPr>
            <a:spLocks noGrp="1"/>
          </p:cNvSpPr>
          <p:nvPr>
            <p:ph type="body" idx="1"/>
          </p:nvPr>
        </p:nvSpPr>
        <p:spPr/>
        <p:txBody>
          <a:bodyPr/>
          <a:lstStyle/>
          <a:p>
            <a:r>
              <a:rPr lang="en-US" err="1">
                <a:ea typeface="Calibri"/>
                <a:cs typeface="Calibri"/>
              </a:rPr>
              <a:t>cameron</a:t>
            </a:r>
          </a:p>
        </p:txBody>
      </p:sp>
      <p:sp>
        <p:nvSpPr>
          <p:cNvPr id="4" name="Slide Number Placeholder 3">
            <a:extLst>
              <a:ext uri="{FF2B5EF4-FFF2-40B4-BE49-F238E27FC236}">
                <a16:creationId xmlns:a16="http://schemas.microsoft.com/office/drawing/2014/main" id="{5FEC917F-83AC-1D93-1023-4FDDE7AD7457}"/>
              </a:ext>
            </a:extLst>
          </p:cNvPr>
          <p:cNvSpPr>
            <a:spLocks noGrp="1"/>
          </p:cNvSpPr>
          <p:nvPr>
            <p:ph type="sldNum" sz="quarter" idx="5"/>
          </p:nvPr>
        </p:nvSpPr>
        <p:spPr/>
        <p:txBody>
          <a:bodyPr/>
          <a:lstStyle/>
          <a:p>
            <a:fld id="{278A4A09-A5C1-4583-966B-6CDAB00DEFAC}" type="slidenum">
              <a:rPr lang="en-US"/>
              <a:t>9</a:t>
            </a:fld>
            <a:endParaRPr lang="en-US"/>
          </a:p>
        </p:txBody>
      </p:sp>
    </p:spTree>
    <p:extLst>
      <p:ext uri="{BB962C8B-B14F-4D97-AF65-F5344CB8AC3E}">
        <p14:creationId xmlns:p14="http://schemas.microsoft.com/office/powerpoint/2010/main" val="1472158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7925E-908E-434D-94FF-36572BF6C3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3F24AF-F5C5-F19B-6FF9-206F1F93F7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342690-AFB7-CEC1-E108-CFD60C62FE5F}"/>
              </a:ext>
            </a:extLst>
          </p:cNvPr>
          <p:cNvSpPr>
            <a:spLocks noGrp="1"/>
          </p:cNvSpPr>
          <p:nvPr>
            <p:ph type="body" idx="1"/>
          </p:nvPr>
        </p:nvSpPr>
        <p:spPr/>
        <p:txBody>
          <a:bodyPr/>
          <a:lstStyle/>
          <a:p>
            <a:r>
              <a:rPr lang="en-US" err="1">
                <a:ea typeface="Calibri"/>
                <a:cs typeface="Calibri"/>
              </a:rPr>
              <a:t>crissy</a:t>
            </a:r>
          </a:p>
        </p:txBody>
      </p:sp>
      <p:sp>
        <p:nvSpPr>
          <p:cNvPr id="4" name="Slide Number Placeholder 3">
            <a:extLst>
              <a:ext uri="{FF2B5EF4-FFF2-40B4-BE49-F238E27FC236}">
                <a16:creationId xmlns:a16="http://schemas.microsoft.com/office/drawing/2014/main" id="{7763DC9F-80B3-6470-2C58-B8FB483E8922}"/>
              </a:ext>
            </a:extLst>
          </p:cNvPr>
          <p:cNvSpPr>
            <a:spLocks noGrp="1"/>
          </p:cNvSpPr>
          <p:nvPr>
            <p:ph type="sldNum" sz="quarter" idx="5"/>
          </p:nvPr>
        </p:nvSpPr>
        <p:spPr/>
        <p:txBody>
          <a:bodyPr/>
          <a:lstStyle/>
          <a:p>
            <a:fld id="{278A4A09-A5C1-4583-966B-6CDAB00DEFAC}" type="slidenum">
              <a:rPr lang="en-US"/>
              <a:t>10</a:t>
            </a:fld>
            <a:endParaRPr lang="en-US"/>
          </a:p>
        </p:txBody>
      </p:sp>
    </p:spTree>
    <p:extLst>
      <p:ext uri="{BB962C8B-B14F-4D97-AF65-F5344CB8AC3E}">
        <p14:creationId xmlns:p14="http://schemas.microsoft.com/office/powerpoint/2010/main" val="2466396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9AA09-553F-E8B5-D59E-72CC108DD5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8CF619-75EB-5777-47EE-5C797C7DD6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82755-6827-F83D-EAD8-0365C1E16948}"/>
              </a:ext>
            </a:extLst>
          </p:cNvPr>
          <p:cNvSpPr>
            <a:spLocks noGrp="1"/>
          </p:cNvSpPr>
          <p:nvPr>
            <p:ph type="body" idx="1"/>
          </p:nvPr>
        </p:nvSpPr>
        <p:spPr/>
        <p:txBody>
          <a:bodyPr/>
          <a:lstStyle/>
          <a:p>
            <a:r>
              <a:rPr lang="en-US" err="1">
                <a:ea typeface="Calibri"/>
                <a:cs typeface="Calibri"/>
              </a:rPr>
              <a:t>cameron</a:t>
            </a:r>
          </a:p>
        </p:txBody>
      </p:sp>
      <p:sp>
        <p:nvSpPr>
          <p:cNvPr id="4" name="Slide Number Placeholder 3">
            <a:extLst>
              <a:ext uri="{FF2B5EF4-FFF2-40B4-BE49-F238E27FC236}">
                <a16:creationId xmlns:a16="http://schemas.microsoft.com/office/drawing/2014/main" id="{D36A0CE1-627B-0FA9-E8A4-B3FC907E8BB7}"/>
              </a:ext>
            </a:extLst>
          </p:cNvPr>
          <p:cNvSpPr>
            <a:spLocks noGrp="1"/>
          </p:cNvSpPr>
          <p:nvPr>
            <p:ph type="sldNum" sz="quarter" idx="5"/>
          </p:nvPr>
        </p:nvSpPr>
        <p:spPr/>
        <p:txBody>
          <a:bodyPr/>
          <a:lstStyle/>
          <a:p>
            <a:fld id="{278A4A09-A5C1-4583-966B-6CDAB00DEFAC}" type="slidenum">
              <a:rPr lang="en-US"/>
              <a:t>12</a:t>
            </a:fld>
            <a:endParaRPr lang="en-US"/>
          </a:p>
        </p:txBody>
      </p:sp>
    </p:spTree>
    <p:extLst>
      <p:ext uri="{BB962C8B-B14F-4D97-AF65-F5344CB8AC3E}">
        <p14:creationId xmlns:p14="http://schemas.microsoft.com/office/powerpoint/2010/main" val="3348158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4/2/2026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1.png"/><Relationship Id="rId7" Type="http://schemas.openxmlformats.org/officeDocument/2006/relationships/hyperlink" Target="https://web.penjiapp.com/communities/northeastern/itc/"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svg"/><Relationship Id="rId4" Type="http://schemas.openxmlformats.org/officeDocument/2006/relationships/hyperlink" Target="https://international.northeastern.edu/itc/workshops/"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1.svg"/><Relationship Id="rId7"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hyperlink" Target="https://policies.northeastern.edu/policy12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4A6F5F5F-34F7-805C-C530-D23ADA032520}"/>
              </a:ext>
            </a:extLst>
          </p:cNvPr>
          <p:cNvCxnSpPr/>
          <p:nvPr/>
        </p:nvCxnSpPr>
        <p:spPr>
          <a:xfrm flipH="1">
            <a:off x="5539154" y="1363817"/>
            <a:ext cx="11059" cy="3427125"/>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p:sp>
        <p:nvSpPr>
          <p:cNvPr id="16" name="Rectangle 15">
            <a:extLst>
              <a:ext uri="{FF2B5EF4-FFF2-40B4-BE49-F238E27FC236}">
                <a16:creationId xmlns:a16="http://schemas.microsoft.com/office/drawing/2014/main" id="{27571C97-5C08-9FE5-B38A-8F833843D31A}"/>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18" name="Graphic 17" descr="A white letter on a black background&#10;&#10;AI-generated content may be incorrect.">
            <a:extLst>
              <a:ext uri="{FF2B5EF4-FFF2-40B4-BE49-F238E27FC236}">
                <a16:creationId xmlns:a16="http://schemas.microsoft.com/office/drawing/2014/main" id="{42347B83-E91B-C11F-F3E6-0A0E0A7EDEA4}"/>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1526082" y="6357113"/>
            <a:ext cx="455773" cy="352912"/>
          </a:xfrm>
          <a:prstGeom prst="rect">
            <a:avLst/>
          </a:prstGeom>
        </p:spPr>
      </p:pic>
      <p:pic>
        <p:nvPicPr>
          <p:cNvPr id="22" name="Picture 21" descr="A black background with white text&#10;&#10;AI-generated content may be incorrect.">
            <a:extLst>
              <a:ext uri="{FF2B5EF4-FFF2-40B4-BE49-F238E27FC236}">
                <a16:creationId xmlns:a16="http://schemas.microsoft.com/office/drawing/2014/main" id="{D3D14E26-156C-A468-0074-E90C79530207}"/>
              </a:ext>
            </a:extLst>
          </p:cNvPr>
          <p:cNvPicPr>
            <a:picLocks noChangeAspect="1"/>
          </p:cNvPicPr>
          <p:nvPr/>
        </p:nvPicPr>
        <p:blipFill>
          <a:blip r:embed="rId3"/>
          <a:srcRect l="16176" t="28713" r="16544" b="23762"/>
          <a:stretch/>
        </p:blipFill>
        <p:spPr>
          <a:xfrm>
            <a:off x="743672" y="6177831"/>
            <a:ext cx="2630708" cy="692855"/>
          </a:xfrm>
          <a:prstGeom prst="rect">
            <a:avLst/>
          </a:prstGeom>
        </p:spPr>
      </p:pic>
      <p:pic>
        <p:nvPicPr>
          <p:cNvPr id="4" name="Graphic 24" descr="A black and white logo&#10;&#10;AI-generated content may be incorrect.">
            <a:extLst>
              <a:ext uri="{FF2B5EF4-FFF2-40B4-BE49-F238E27FC236}">
                <a16:creationId xmlns:a16="http://schemas.microsoft.com/office/drawing/2014/main" id="{413BB5CA-CA46-B0E9-3562-E10D9907281B}"/>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75946" y="1709385"/>
            <a:ext cx="3579925" cy="2744952"/>
          </a:xfrm>
          <a:prstGeom prst="rect">
            <a:avLst/>
          </a:prstGeom>
        </p:spPr>
      </p:pic>
      <p:sp>
        <p:nvSpPr>
          <p:cNvPr id="9" name="Title 1">
            <a:extLst>
              <a:ext uri="{FF2B5EF4-FFF2-40B4-BE49-F238E27FC236}">
                <a16:creationId xmlns:a16="http://schemas.microsoft.com/office/drawing/2014/main" id="{36AAB273-3F45-9340-7CD5-C8C5A05C181B}"/>
              </a:ext>
            </a:extLst>
          </p:cNvPr>
          <p:cNvSpPr>
            <a:spLocks noGrp="1"/>
          </p:cNvSpPr>
          <p:nvPr/>
        </p:nvSpPr>
        <p:spPr>
          <a:xfrm>
            <a:off x="6632331" y="1363120"/>
            <a:ext cx="4591465" cy="171451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spcBef>
                <a:spcPts val="0"/>
              </a:spcBef>
            </a:pPr>
            <a:r>
              <a:rPr lang="en-US" sz="5000">
                <a:solidFill>
                  <a:schemeClr val="bg1"/>
                </a:solidFill>
                <a:latin typeface="Garamond"/>
                <a:ea typeface="+mj-lt"/>
                <a:cs typeface="+mj-lt"/>
              </a:rPr>
              <a:t>How to Use AI Appropriately</a:t>
            </a:r>
            <a:endParaRPr lang="en-US" sz="5000">
              <a:solidFill>
                <a:schemeClr val="bg1"/>
              </a:solidFill>
              <a:latin typeface="Garamond"/>
            </a:endParaRPr>
          </a:p>
        </p:txBody>
      </p:sp>
      <p:sp>
        <p:nvSpPr>
          <p:cNvPr id="10" name="Subtitle 2">
            <a:extLst>
              <a:ext uri="{FF2B5EF4-FFF2-40B4-BE49-F238E27FC236}">
                <a16:creationId xmlns:a16="http://schemas.microsoft.com/office/drawing/2014/main" id="{3A75CAF6-E41A-4B89-2BB6-378A87A32A3F}"/>
              </a:ext>
            </a:extLst>
          </p:cNvPr>
          <p:cNvSpPr>
            <a:spLocks noGrp="1"/>
          </p:cNvSpPr>
          <p:nvPr/>
        </p:nvSpPr>
        <p:spPr>
          <a:xfrm>
            <a:off x="6627297" y="3081474"/>
            <a:ext cx="4599534" cy="283153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en-US" sz="2000" b="1">
                <a:solidFill>
                  <a:schemeClr val="bg1"/>
                </a:solidFill>
                <a:latin typeface="Calibri"/>
              </a:rPr>
              <a:t>International Tutoring Center</a:t>
            </a:r>
            <a:endParaRPr lang="en-US">
              <a:solidFill>
                <a:schemeClr val="bg1"/>
              </a:solidFill>
            </a:endParaRPr>
          </a:p>
          <a:p>
            <a:pPr algn="l">
              <a:lnSpc>
                <a:spcPct val="100000"/>
              </a:lnSpc>
              <a:spcBef>
                <a:spcPts val="0"/>
              </a:spcBef>
            </a:pPr>
            <a:r>
              <a:rPr lang="en-US" sz="2000" b="1">
                <a:solidFill>
                  <a:schemeClr val="bg1"/>
                </a:solidFill>
                <a:latin typeface="Calibri"/>
                <a:ea typeface="Calibri"/>
                <a:cs typeface="Calibri"/>
              </a:rPr>
              <a:t>Supplemental Academic Services </a:t>
            </a:r>
            <a:endParaRPr lang="en-US"/>
          </a:p>
          <a:p>
            <a:pPr algn="l">
              <a:lnSpc>
                <a:spcPct val="100000"/>
              </a:lnSpc>
              <a:spcBef>
                <a:spcPts val="0"/>
              </a:spcBef>
            </a:pPr>
            <a:endParaRPr lang="en-US" sz="2000" b="1">
              <a:solidFill>
                <a:schemeClr val="bg1"/>
              </a:solidFill>
              <a:latin typeface="Calibri"/>
              <a:ea typeface="Calibri"/>
              <a:cs typeface="Calibri"/>
            </a:endParaRPr>
          </a:p>
          <a:p>
            <a:pPr algn="l">
              <a:lnSpc>
                <a:spcPct val="100000"/>
              </a:lnSpc>
              <a:spcBef>
                <a:spcPts val="0"/>
              </a:spcBef>
            </a:pPr>
            <a:r>
              <a:rPr lang="en-US" sz="2000" b="1">
                <a:solidFill>
                  <a:schemeClr val="bg1"/>
                </a:solidFill>
                <a:latin typeface="Calibri"/>
                <a:ea typeface="Calibri"/>
                <a:cs typeface="Calibri"/>
              </a:rPr>
              <a:t>Workshop Series</a:t>
            </a:r>
            <a:endParaRPr lang="en-US">
              <a:solidFill>
                <a:schemeClr val="bg1"/>
              </a:solidFill>
              <a:latin typeface="Aptos"/>
              <a:ea typeface="Calibri"/>
              <a:cs typeface="Calibri"/>
            </a:endParaRPr>
          </a:p>
          <a:p>
            <a:pPr algn="l">
              <a:lnSpc>
                <a:spcPct val="100000"/>
              </a:lnSpc>
              <a:spcBef>
                <a:spcPts val="0"/>
              </a:spcBef>
            </a:pPr>
            <a:endParaRPr lang="en-US" sz="2000" b="1">
              <a:solidFill>
                <a:schemeClr val="bg1"/>
              </a:solidFill>
              <a:latin typeface="Calibri"/>
              <a:ea typeface="Calibri"/>
              <a:cs typeface="Calibri"/>
            </a:endParaRPr>
          </a:p>
          <a:p>
            <a:pPr algn="l">
              <a:lnSpc>
                <a:spcPct val="100000"/>
              </a:lnSpc>
              <a:spcBef>
                <a:spcPts val="0"/>
              </a:spcBef>
            </a:pPr>
            <a:r>
              <a:rPr lang="en-US" sz="2000" i="1">
                <a:solidFill>
                  <a:schemeClr val="bg1"/>
                </a:solidFill>
                <a:latin typeface="Calibri"/>
                <a:ea typeface="Calibri"/>
                <a:cs typeface="Calibri"/>
              </a:rPr>
              <a:t>Crissy McMartin-Miller, PhD</a:t>
            </a:r>
          </a:p>
          <a:p>
            <a:pPr algn="l">
              <a:lnSpc>
                <a:spcPct val="100000"/>
              </a:lnSpc>
              <a:spcBef>
                <a:spcPts val="0"/>
              </a:spcBef>
            </a:pPr>
            <a:r>
              <a:rPr lang="en-US" sz="2000" i="1">
                <a:solidFill>
                  <a:schemeClr val="bg1"/>
                </a:solidFill>
                <a:latin typeface="Calibri"/>
                <a:ea typeface="Calibri"/>
                <a:cs typeface="Calibri"/>
              </a:rPr>
              <a:t>Cameron Sheehy, M.Ed.</a:t>
            </a:r>
          </a:p>
        </p:txBody>
      </p:sp>
      <p:sp>
        <p:nvSpPr>
          <p:cNvPr id="2" name="Slide Number Placeholder 7">
            <a:extLst>
              <a:ext uri="{FF2B5EF4-FFF2-40B4-BE49-F238E27FC236}">
                <a16:creationId xmlns:a16="http://schemas.microsoft.com/office/drawing/2014/main" id="{2FD74727-2289-8F48-CED3-82CA91ECBBDA}"/>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     |</a:t>
            </a:r>
          </a:p>
        </p:txBody>
      </p:sp>
    </p:spTree>
    <p:extLst>
      <p:ext uri="{BB962C8B-B14F-4D97-AF65-F5344CB8AC3E}">
        <p14:creationId xmlns:p14="http://schemas.microsoft.com/office/powerpoint/2010/main" val="3584381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BC962-578A-7F0F-EE40-33A0C64C9F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51ABCE-6392-BDC1-E49B-326B0F94F82C}"/>
              </a:ext>
            </a:extLst>
          </p:cNvPr>
          <p:cNvSpPr>
            <a:spLocks noGrp="1"/>
          </p:cNvSpPr>
          <p:nvPr>
            <p:ph type="title"/>
          </p:nvPr>
        </p:nvSpPr>
        <p:spPr>
          <a:xfrm>
            <a:off x="0" y="388711"/>
            <a:ext cx="121920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Calibri"/>
                <a:cs typeface="Calibri"/>
              </a:rPr>
              <a:t>Categorize these STEM tasks as </a:t>
            </a:r>
            <a:br>
              <a:rPr lang="en-US" sz="4000" b="1">
                <a:solidFill>
                  <a:srgbClr val="C00000"/>
                </a:solidFill>
                <a:latin typeface="Garamond"/>
                <a:ea typeface="Calibri"/>
                <a:cs typeface="Calibri"/>
              </a:rPr>
            </a:br>
            <a:r>
              <a:rPr lang="en-US" sz="4000" b="1">
                <a:solidFill>
                  <a:srgbClr val="C00000"/>
                </a:solidFill>
                <a:latin typeface="Garamond"/>
                <a:ea typeface="Calibri"/>
                <a:cs typeface="Calibri"/>
              </a:rPr>
              <a:t>“yes,” “no,” or “maybe”:</a:t>
            </a:r>
            <a:endParaRPr lang="en-US"/>
          </a:p>
        </p:txBody>
      </p:sp>
      <p:sp>
        <p:nvSpPr>
          <p:cNvPr id="3" name="Content Placeholder 2">
            <a:extLst>
              <a:ext uri="{FF2B5EF4-FFF2-40B4-BE49-F238E27FC236}">
                <a16:creationId xmlns:a16="http://schemas.microsoft.com/office/drawing/2014/main" id="{ABC477F5-BFAF-0E55-1D9E-07850EF0774E}"/>
              </a:ext>
            </a:extLst>
          </p:cNvPr>
          <p:cNvSpPr>
            <a:spLocks noGrp="1"/>
          </p:cNvSpPr>
          <p:nvPr>
            <p:ph idx="1"/>
          </p:nvPr>
        </p:nvSpPr>
        <p:spPr>
          <a:xfrm>
            <a:off x="965200" y="2060492"/>
            <a:ext cx="10782250" cy="3663534"/>
          </a:xfrm>
        </p:spPr>
        <p:txBody>
          <a:bodyPr vert="horz" lIns="91440" tIns="45720" rIns="91440" bIns="45720" rtlCol="0" anchor="t">
            <a:normAutofit/>
          </a:bodyPr>
          <a:lstStyle/>
          <a:p>
            <a:r>
              <a:rPr lang="en-US">
                <a:ea typeface="+mn-lt"/>
                <a:cs typeface="+mn-lt"/>
              </a:rPr>
              <a:t>Writing code</a:t>
            </a:r>
          </a:p>
          <a:p>
            <a:r>
              <a:rPr lang="en-US">
                <a:ea typeface="+mn-lt"/>
                <a:cs typeface="+mn-lt"/>
              </a:rPr>
              <a:t>Debugging code you wrote yourself</a:t>
            </a:r>
          </a:p>
          <a:p>
            <a:r>
              <a:rPr lang="en-US">
                <a:ea typeface="+mn-lt"/>
                <a:cs typeface="+mn-lt"/>
              </a:rPr>
              <a:t>Explaining what a piece of code does</a:t>
            </a:r>
          </a:p>
          <a:p>
            <a:r>
              <a:rPr lang="en-US">
                <a:ea typeface="+mn-lt"/>
                <a:cs typeface="+mn-lt"/>
              </a:rPr>
              <a:t>Generating practice problems similar to homework</a:t>
            </a:r>
          </a:p>
          <a:p>
            <a:r>
              <a:rPr lang="en-US">
                <a:ea typeface="+mn-lt"/>
                <a:cs typeface="+mn-lt"/>
              </a:rPr>
              <a:t>Analyzing statistical data</a:t>
            </a:r>
          </a:p>
          <a:p>
            <a:r>
              <a:rPr lang="en-US">
                <a:ea typeface="+mn-lt"/>
                <a:cs typeface="+mn-lt"/>
              </a:rPr>
              <a:t>Creating visual representations of data</a:t>
            </a:r>
            <a:endParaRPr lang="en-US"/>
          </a:p>
        </p:txBody>
      </p:sp>
      <p:sp>
        <p:nvSpPr>
          <p:cNvPr id="5" name="Rectangle 4">
            <a:extLst>
              <a:ext uri="{FF2B5EF4-FFF2-40B4-BE49-F238E27FC236}">
                <a16:creationId xmlns:a16="http://schemas.microsoft.com/office/drawing/2014/main" id="{DC6573FD-5F23-1641-C4B9-FF4E4D606D4B}"/>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0D32DBE8-B389-2602-05AB-CFF72B32FE4E}"/>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BEC8B679-464E-1CE6-8DE2-D28B8E41F82C}"/>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8" name="TextBox 68">
            <a:extLst>
              <a:ext uri="{FF2B5EF4-FFF2-40B4-BE49-F238E27FC236}">
                <a16:creationId xmlns:a16="http://schemas.microsoft.com/office/drawing/2014/main" id="{D7E15536-B53F-74C4-A560-B9FF2A3F7DC3}"/>
              </a:ext>
            </a:extLst>
          </p:cNvPr>
          <p:cNvSpPr txBox="1"/>
          <p:nvPr/>
        </p:nvSpPr>
        <p:spPr>
          <a:xfrm rot="21000000">
            <a:off x="8587532" y="1331531"/>
            <a:ext cx="3458307" cy="1988106"/>
          </a:xfrm>
          <a:prstGeom prst="irregularSeal1">
            <a:avLst/>
          </a:prstGeom>
          <a:solidFill>
            <a:schemeClr val="bg1"/>
          </a:solidFill>
          <a:ln w="57150">
            <a:solidFill>
              <a:srgbClr val="C00000"/>
            </a:solid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dirty="0">
                <a:cs typeface="Segoe UI"/>
              </a:rPr>
              <a:t>Always ask </a:t>
            </a:r>
            <a:endParaRPr lang="en-US" dirty="0">
              <a:cs typeface="Segoe UI"/>
            </a:endParaRPr>
          </a:p>
          <a:p>
            <a:pPr algn="ctr"/>
            <a:r>
              <a:rPr lang="en-US" sz="2000">
                <a:cs typeface="Segoe UI"/>
              </a:rPr>
              <a:t>your professor!</a:t>
            </a:r>
            <a:endParaRPr lang="en-US"/>
          </a:p>
        </p:txBody>
      </p:sp>
      <p:sp>
        <p:nvSpPr>
          <p:cNvPr id="4" name="Slide Number Placeholder 7">
            <a:extLst>
              <a:ext uri="{FF2B5EF4-FFF2-40B4-BE49-F238E27FC236}">
                <a16:creationId xmlns:a16="http://schemas.microsoft.com/office/drawing/2014/main" id="{9B97C475-5D4B-6CB8-0884-5098EF9F2F8D}"/>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10   |</a:t>
            </a:r>
          </a:p>
        </p:txBody>
      </p:sp>
    </p:spTree>
    <p:extLst>
      <p:ext uri="{BB962C8B-B14F-4D97-AF65-F5344CB8AC3E}">
        <p14:creationId xmlns:p14="http://schemas.microsoft.com/office/powerpoint/2010/main" val="2828512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AD705-A946-DD0E-01E0-BBEB62535F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DA76BE-03EF-9E3B-3C7C-F089A6015F12}"/>
              </a:ext>
            </a:extLst>
          </p:cNvPr>
          <p:cNvSpPr>
            <a:spLocks noGrp="1"/>
          </p:cNvSpPr>
          <p:nvPr>
            <p:ph type="title"/>
          </p:nvPr>
        </p:nvSpPr>
        <p:spPr/>
        <p:txBody>
          <a:bodyPr vert="horz" lIns="91440" tIns="45720" rIns="91440" bIns="45720" rtlCol="0" anchor="ctr">
            <a:normAutofit/>
          </a:bodyPr>
          <a:lstStyle/>
          <a:p>
            <a:pPr algn="ctr">
              <a:lnSpc>
                <a:spcPct val="100000"/>
              </a:lnSpc>
              <a:spcBef>
                <a:spcPts val="0"/>
              </a:spcBef>
            </a:pPr>
            <a:r>
              <a:rPr lang="en-US" sz="4000" b="1">
                <a:solidFill>
                  <a:srgbClr val="C00000"/>
                </a:solidFill>
                <a:latin typeface="Garamond"/>
              </a:rPr>
              <a:t>Tips for Writing Prompts</a:t>
            </a:r>
            <a:endParaRPr lang="en-US"/>
          </a:p>
        </p:txBody>
      </p:sp>
      <p:sp>
        <p:nvSpPr>
          <p:cNvPr id="15" name="Slide Number Placeholder 7">
            <a:extLst>
              <a:ext uri="{FF2B5EF4-FFF2-40B4-BE49-F238E27FC236}">
                <a16:creationId xmlns:a16="http://schemas.microsoft.com/office/drawing/2014/main" id="{8DC5D005-20C2-75A8-8449-3CB9F80B7015}"/>
              </a:ext>
            </a:extLst>
          </p:cNvPr>
          <p:cNvSpPr>
            <a:spLocks noGrp="1"/>
          </p:cNvSpPr>
          <p:nvPr>
            <p:ph type="sldNum" sz="quarter" idx="12"/>
          </p:nvPr>
        </p:nvSpPr>
        <p:spPr/>
        <p:txBody>
          <a:bodyPr/>
          <a:lstStyle/>
          <a:p>
            <a:pPr algn="l"/>
            <a:r>
              <a:rPr lang="en-US" sz="1500">
                <a:solidFill>
                  <a:schemeClr val="bg1"/>
                </a:solidFill>
                <a:latin typeface="Garamond"/>
                <a:cs typeface="Times New Roman"/>
              </a:rPr>
              <a:t>  4    |</a:t>
            </a:r>
          </a:p>
        </p:txBody>
      </p:sp>
      <p:sp>
        <p:nvSpPr>
          <p:cNvPr id="7" name="Rectangle 6">
            <a:extLst>
              <a:ext uri="{FF2B5EF4-FFF2-40B4-BE49-F238E27FC236}">
                <a16:creationId xmlns:a16="http://schemas.microsoft.com/office/drawing/2014/main" id="{697FD88E-92B6-0BD5-1972-CF3933B7D7D6}"/>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9" name="Graphic 8" descr="A white letter on a black background&#10;&#10;AI-generated content may be incorrect.">
            <a:extLst>
              <a:ext uri="{FF2B5EF4-FFF2-40B4-BE49-F238E27FC236}">
                <a16:creationId xmlns:a16="http://schemas.microsoft.com/office/drawing/2014/main" id="{C41D1F4E-3DB4-6108-C7F0-B81F5437F54A}"/>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1526082" y="6357113"/>
            <a:ext cx="455773" cy="352912"/>
          </a:xfrm>
          <a:prstGeom prst="rect">
            <a:avLst/>
          </a:prstGeom>
        </p:spPr>
      </p:pic>
      <p:pic>
        <p:nvPicPr>
          <p:cNvPr id="13" name="Picture 12" descr="A black background with white text&#10;&#10;AI-generated content may be incorrect.">
            <a:extLst>
              <a:ext uri="{FF2B5EF4-FFF2-40B4-BE49-F238E27FC236}">
                <a16:creationId xmlns:a16="http://schemas.microsoft.com/office/drawing/2014/main" id="{07F3769C-AB68-A29C-F34B-6EDA13CFD52F}"/>
              </a:ext>
            </a:extLst>
          </p:cNvPr>
          <p:cNvPicPr>
            <a:picLocks noChangeAspect="1"/>
          </p:cNvPicPr>
          <p:nvPr/>
        </p:nvPicPr>
        <p:blipFill>
          <a:blip r:embed="rId3"/>
          <a:srcRect l="16176" t="28713" r="16544" b="23762"/>
          <a:stretch/>
        </p:blipFill>
        <p:spPr>
          <a:xfrm>
            <a:off x="743672" y="6177831"/>
            <a:ext cx="2630708" cy="692855"/>
          </a:xfrm>
          <a:prstGeom prst="rect">
            <a:avLst/>
          </a:prstGeom>
        </p:spPr>
      </p:pic>
      <p:sp>
        <p:nvSpPr>
          <p:cNvPr id="5" name="Slide Number Placeholder 7">
            <a:extLst>
              <a:ext uri="{FF2B5EF4-FFF2-40B4-BE49-F238E27FC236}">
                <a16:creationId xmlns:a16="http://schemas.microsoft.com/office/drawing/2014/main" id="{3B07758E-41E8-75C3-9EFB-A8D7758E1F3D}"/>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11   |</a:t>
            </a:r>
          </a:p>
        </p:txBody>
      </p:sp>
    </p:spTree>
    <p:extLst>
      <p:ext uri="{BB962C8B-B14F-4D97-AF65-F5344CB8AC3E}">
        <p14:creationId xmlns:p14="http://schemas.microsoft.com/office/powerpoint/2010/main" val="2006184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965F6-262B-9AE8-9667-69B491021E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D710F5-8662-1AC5-7CC5-74A28C7E420B}"/>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Writing Prompts</a:t>
            </a:r>
            <a:endParaRPr lang="en-US"/>
          </a:p>
        </p:txBody>
      </p:sp>
      <p:sp>
        <p:nvSpPr>
          <p:cNvPr id="3" name="Content Placeholder 2">
            <a:extLst>
              <a:ext uri="{FF2B5EF4-FFF2-40B4-BE49-F238E27FC236}">
                <a16:creationId xmlns:a16="http://schemas.microsoft.com/office/drawing/2014/main" id="{EE93DEE9-FD1A-5ABF-6103-B82E0644F0FB}"/>
              </a:ext>
            </a:extLst>
          </p:cNvPr>
          <p:cNvSpPr>
            <a:spLocks noGrp="1"/>
          </p:cNvSpPr>
          <p:nvPr>
            <p:ph idx="1"/>
          </p:nvPr>
        </p:nvSpPr>
        <p:spPr>
          <a:xfrm>
            <a:off x="838200" y="1311192"/>
            <a:ext cx="10515550" cy="4412834"/>
          </a:xfrm>
        </p:spPr>
        <p:txBody>
          <a:bodyPr vert="horz" lIns="91440" tIns="45720" rIns="91440" bIns="45720" rtlCol="0" anchor="t">
            <a:normAutofit/>
          </a:bodyPr>
          <a:lstStyle/>
          <a:p>
            <a:pPr marL="0" indent="0">
              <a:buNone/>
            </a:pPr>
            <a:r>
              <a:rPr lang="en-US">
                <a:ea typeface="+mn-lt"/>
                <a:cs typeface="+mn-lt"/>
              </a:rPr>
              <a:t>Which of the following uses of an AI tool would best support your writing development?</a:t>
            </a:r>
            <a:endParaRPr lang="en-US"/>
          </a:p>
          <a:p>
            <a:pPr marL="514350" indent="-514350">
              <a:buAutoNum type="arabicPeriod"/>
            </a:pPr>
            <a:r>
              <a:rPr lang="en-US">
                <a:ea typeface="+mn-lt"/>
                <a:cs typeface="+mn-lt"/>
              </a:rPr>
              <a:t>[Inserts assignment guidelines, copies output, and submits]</a:t>
            </a:r>
          </a:p>
          <a:p>
            <a:pPr marL="514350" indent="-514350">
              <a:buAutoNum type="arabicPeriod"/>
            </a:pPr>
            <a:r>
              <a:rPr lang="en-US">
                <a:ea typeface="+mn-lt"/>
                <a:cs typeface="+mn-lt"/>
              </a:rPr>
              <a:t>[Attaches written assignment] Please re-write this, fixing all grammar errors and using academic language.</a:t>
            </a:r>
          </a:p>
          <a:p>
            <a:pPr marL="514350" indent="-514350">
              <a:buAutoNum type="arabicPeriod"/>
            </a:pPr>
            <a:r>
              <a:rPr lang="en-US">
                <a:ea typeface="+mn-lt"/>
                <a:cs typeface="+mn-lt"/>
              </a:rPr>
              <a:t>[Attaches written assignment] “You are an English language tutor. Using the attached writing, please identify the strengths and weaknesses of this essay, focusing on grammar and vocabulary. For each error, provide an example and a correction.”</a:t>
            </a:r>
            <a:endParaRPr lang="en-US"/>
          </a:p>
        </p:txBody>
      </p:sp>
      <p:sp>
        <p:nvSpPr>
          <p:cNvPr id="5" name="Rectangle 4">
            <a:extLst>
              <a:ext uri="{FF2B5EF4-FFF2-40B4-BE49-F238E27FC236}">
                <a16:creationId xmlns:a16="http://schemas.microsoft.com/office/drawing/2014/main" id="{647E2FA9-6018-6339-3541-454BDA100020}"/>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CD7247B9-137C-6401-F397-EE22F985796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E80E052E-BE29-F3DA-93E5-13724B412527}"/>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6" name="Slide Number Placeholder 7">
            <a:extLst>
              <a:ext uri="{FF2B5EF4-FFF2-40B4-BE49-F238E27FC236}">
                <a16:creationId xmlns:a16="http://schemas.microsoft.com/office/drawing/2014/main" id="{AD1F6ABA-FACA-2B60-0B10-71E14A5584BB}"/>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12   |</a:t>
            </a:r>
          </a:p>
        </p:txBody>
      </p:sp>
    </p:spTree>
    <p:extLst>
      <p:ext uri="{BB962C8B-B14F-4D97-AF65-F5344CB8AC3E}">
        <p14:creationId xmlns:p14="http://schemas.microsoft.com/office/powerpoint/2010/main" val="2033953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949EA-5CCB-850F-0BD2-9B9B85DCEE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31A0BD-4BBD-1FF1-BE67-FD03D0C8E5F8}"/>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Potential Framework for Writing Prompts</a:t>
            </a:r>
            <a:endParaRPr lang="en-US"/>
          </a:p>
        </p:txBody>
      </p:sp>
      <p:sp>
        <p:nvSpPr>
          <p:cNvPr id="3" name="Content Placeholder 2">
            <a:extLst>
              <a:ext uri="{FF2B5EF4-FFF2-40B4-BE49-F238E27FC236}">
                <a16:creationId xmlns:a16="http://schemas.microsoft.com/office/drawing/2014/main" id="{3059D988-C402-A1CA-9431-81C3A71AA761}"/>
              </a:ext>
            </a:extLst>
          </p:cNvPr>
          <p:cNvSpPr>
            <a:spLocks noGrp="1"/>
          </p:cNvSpPr>
          <p:nvPr>
            <p:ph idx="1"/>
          </p:nvPr>
        </p:nvSpPr>
        <p:spPr>
          <a:xfrm>
            <a:off x="723900" y="1311192"/>
            <a:ext cx="10629850" cy="4412834"/>
          </a:xfrm>
        </p:spPr>
        <p:txBody>
          <a:bodyPr vert="horz" lIns="91440" tIns="45720" rIns="91440" bIns="45720" rtlCol="0" anchor="t">
            <a:normAutofit/>
          </a:bodyPr>
          <a:lstStyle/>
          <a:p>
            <a:pPr>
              <a:buFont typeface="Arial"/>
              <a:buChar char="•"/>
            </a:pPr>
            <a:r>
              <a:rPr lang="en-US">
                <a:ea typeface="+mn-lt"/>
                <a:cs typeface="+mn-lt"/>
              </a:rPr>
              <a:t>RTF</a:t>
            </a:r>
          </a:p>
          <a:p>
            <a:pPr lvl="1">
              <a:buFont typeface="Courier New"/>
              <a:buChar char="o"/>
            </a:pPr>
            <a:r>
              <a:rPr lang="en-US">
                <a:ea typeface="+mn-lt"/>
                <a:cs typeface="+mn-lt"/>
              </a:rPr>
              <a:t>Role</a:t>
            </a:r>
          </a:p>
          <a:p>
            <a:pPr lvl="1">
              <a:buFont typeface="Courier New"/>
              <a:buChar char="o"/>
            </a:pPr>
            <a:r>
              <a:rPr lang="en-US">
                <a:ea typeface="+mn-lt"/>
                <a:cs typeface="+mn-lt"/>
              </a:rPr>
              <a:t>Task</a:t>
            </a:r>
          </a:p>
          <a:p>
            <a:pPr lvl="1">
              <a:buFont typeface="Courier New"/>
              <a:buChar char="o"/>
            </a:pPr>
            <a:r>
              <a:rPr lang="en-US">
                <a:ea typeface="+mn-lt"/>
                <a:cs typeface="+mn-lt"/>
              </a:rPr>
              <a:t>Format</a:t>
            </a:r>
            <a:endParaRPr lang="en-US"/>
          </a:p>
          <a:p>
            <a:pPr>
              <a:buFont typeface="Arial"/>
            </a:pPr>
            <a:r>
              <a:rPr lang="en-US">
                <a:ea typeface="+mn-lt"/>
                <a:cs typeface="+mn-lt"/>
              </a:rPr>
              <a:t>Example: “You are an experienced English writing tutor. Please review the attached writing assignment and provide constructive feedback highlighting strengths and weaknesses. Present your feedback in a bullet-point list."</a:t>
            </a:r>
            <a:endParaRPr lang="en-US"/>
          </a:p>
        </p:txBody>
      </p:sp>
      <p:sp>
        <p:nvSpPr>
          <p:cNvPr id="5" name="Rectangle 4">
            <a:extLst>
              <a:ext uri="{FF2B5EF4-FFF2-40B4-BE49-F238E27FC236}">
                <a16:creationId xmlns:a16="http://schemas.microsoft.com/office/drawing/2014/main" id="{FC3FA68E-D071-ABF6-CF45-A50BBC84E829}"/>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8FC275AF-C84E-D77F-548F-84414849A734}"/>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E58CDAC6-C3BB-690B-6CFA-D9F4FFDDFD78}"/>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6" name="Slide Number Placeholder 7">
            <a:extLst>
              <a:ext uri="{FF2B5EF4-FFF2-40B4-BE49-F238E27FC236}">
                <a16:creationId xmlns:a16="http://schemas.microsoft.com/office/drawing/2014/main" id="{D14B34B1-97E2-9112-D0B9-FBEABBD14B40}"/>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13   |</a:t>
            </a:r>
          </a:p>
        </p:txBody>
      </p:sp>
    </p:spTree>
    <p:extLst>
      <p:ext uri="{BB962C8B-B14F-4D97-AF65-F5344CB8AC3E}">
        <p14:creationId xmlns:p14="http://schemas.microsoft.com/office/powerpoint/2010/main" val="1597451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E8427-CBE1-69BF-9CBF-2DE7EF8E86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CD8B4C-90C9-C637-82B7-E874D5CDA443}"/>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Potential Framework for Writing Prompts</a:t>
            </a:r>
            <a:endParaRPr lang="en-US"/>
          </a:p>
        </p:txBody>
      </p:sp>
      <p:sp>
        <p:nvSpPr>
          <p:cNvPr id="3" name="Content Placeholder 2">
            <a:extLst>
              <a:ext uri="{FF2B5EF4-FFF2-40B4-BE49-F238E27FC236}">
                <a16:creationId xmlns:a16="http://schemas.microsoft.com/office/drawing/2014/main" id="{9BC3150E-ED72-E9BF-434E-6D3E9F71AC19}"/>
              </a:ext>
            </a:extLst>
          </p:cNvPr>
          <p:cNvSpPr>
            <a:spLocks noGrp="1"/>
          </p:cNvSpPr>
          <p:nvPr>
            <p:ph idx="1"/>
          </p:nvPr>
        </p:nvSpPr>
        <p:spPr>
          <a:xfrm>
            <a:off x="838200" y="1311192"/>
            <a:ext cx="10515550" cy="4412834"/>
          </a:xfrm>
        </p:spPr>
        <p:txBody>
          <a:bodyPr vert="horz" lIns="91440" tIns="45720" rIns="91440" bIns="45720" rtlCol="0" anchor="t">
            <a:normAutofit/>
          </a:bodyPr>
          <a:lstStyle/>
          <a:p>
            <a:pPr>
              <a:buFont typeface="Arial"/>
              <a:buChar char="•"/>
            </a:pPr>
            <a:r>
              <a:rPr lang="en-US">
                <a:ea typeface="+mn-lt"/>
                <a:cs typeface="+mn-lt"/>
              </a:rPr>
              <a:t>CTF</a:t>
            </a:r>
            <a:endParaRPr lang="en-US"/>
          </a:p>
          <a:p>
            <a:pPr lvl="1">
              <a:buFont typeface="Courier New"/>
              <a:buChar char="o"/>
            </a:pPr>
            <a:r>
              <a:rPr lang="en-US">
                <a:ea typeface="+mn-lt"/>
                <a:cs typeface="+mn-lt"/>
              </a:rPr>
              <a:t>Context</a:t>
            </a:r>
          </a:p>
          <a:p>
            <a:pPr lvl="1">
              <a:buFont typeface="Courier New"/>
              <a:buChar char="o"/>
            </a:pPr>
            <a:r>
              <a:rPr lang="en-US">
                <a:ea typeface="+mn-lt"/>
                <a:cs typeface="+mn-lt"/>
              </a:rPr>
              <a:t>Task</a:t>
            </a:r>
          </a:p>
          <a:p>
            <a:pPr lvl="1">
              <a:buFont typeface="Courier New"/>
              <a:buChar char="o"/>
            </a:pPr>
            <a:r>
              <a:rPr lang="en-US">
                <a:ea typeface="+mn-lt"/>
                <a:cs typeface="+mn-lt"/>
              </a:rPr>
              <a:t>Format</a:t>
            </a:r>
          </a:p>
          <a:p>
            <a:pPr>
              <a:buFont typeface="Arial"/>
              <a:buChar char="•"/>
            </a:pPr>
            <a:r>
              <a:rPr lang="en-US">
                <a:ea typeface="+mn-lt"/>
                <a:cs typeface="+mn-lt"/>
              </a:rPr>
              <a:t>Example: “I am a first-year student from China studying at a U.S. university, and I would like to improve my English academic writing skills. Please evaluate the attached essay and highlight strengths and weaknesses. Present your feedback in a bulleted list."</a:t>
            </a:r>
          </a:p>
        </p:txBody>
      </p:sp>
      <p:sp>
        <p:nvSpPr>
          <p:cNvPr id="5" name="Rectangle 4">
            <a:extLst>
              <a:ext uri="{FF2B5EF4-FFF2-40B4-BE49-F238E27FC236}">
                <a16:creationId xmlns:a16="http://schemas.microsoft.com/office/drawing/2014/main" id="{14A79747-F3B5-359F-C1EA-A243CF379E04}"/>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C08F161C-4298-160B-7EE3-517D501110C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FB718E50-28B0-094C-E171-14D3EB25D99C}"/>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6" name="Slide Number Placeholder 7">
            <a:extLst>
              <a:ext uri="{FF2B5EF4-FFF2-40B4-BE49-F238E27FC236}">
                <a16:creationId xmlns:a16="http://schemas.microsoft.com/office/drawing/2014/main" id="{34E909DE-0E8F-EC2B-3F7F-5F760EDF2794}"/>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14   |</a:t>
            </a:r>
          </a:p>
        </p:txBody>
      </p:sp>
    </p:spTree>
    <p:extLst>
      <p:ext uri="{BB962C8B-B14F-4D97-AF65-F5344CB8AC3E}">
        <p14:creationId xmlns:p14="http://schemas.microsoft.com/office/powerpoint/2010/main" val="2532189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57F6F-1406-E4C5-CF22-59E79281FC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91B14D-F50D-009C-5224-7BC611D0CCD4}"/>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Potential Framework for Writing Prompts</a:t>
            </a:r>
            <a:endParaRPr lang="en-US"/>
          </a:p>
        </p:txBody>
      </p:sp>
      <p:sp>
        <p:nvSpPr>
          <p:cNvPr id="3" name="Content Placeholder 2">
            <a:extLst>
              <a:ext uri="{FF2B5EF4-FFF2-40B4-BE49-F238E27FC236}">
                <a16:creationId xmlns:a16="http://schemas.microsoft.com/office/drawing/2014/main" id="{8CC298BE-C741-515A-452E-48D17DED7554}"/>
              </a:ext>
            </a:extLst>
          </p:cNvPr>
          <p:cNvSpPr>
            <a:spLocks noGrp="1"/>
          </p:cNvSpPr>
          <p:nvPr>
            <p:ph idx="1"/>
          </p:nvPr>
        </p:nvSpPr>
        <p:spPr>
          <a:xfrm>
            <a:off x="838200" y="1311192"/>
            <a:ext cx="10515550" cy="4857334"/>
          </a:xfrm>
        </p:spPr>
        <p:txBody>
          <a:bodyPr vert="horz" lIns="91440" tIns="45720" rIns="91440" bIns="45720" rtlCol="0" anchor="t">
            <a:normAutofit fontScale="92500" lnSpcReduction="20000"/>
          </a:bodyPr>
          <a:lstStyle/>
          <a:p>
            <a:pPr>
              <a:buFont typeface="Arial"/>
              <a:buChar char="•"/>
            </a:pPr>
            <a:r>
              <a:rPr lang="en-US">
                <a:ea typeface="+mn-lt"/>
                <a:cs typeface="+mn-lt"/>
              </a:rPr>
              <a:t>RASCAF</a:t>
            </a:r>
          </a:p>
          <a:p>
            <a:pPr lvl="1">
              <a:buFont typeface="Courier New"/>
              <a:buChar char="o"/>
            </a:pPr>
            <a:r>
              <a:rPr lang="en-US">
                <a:ea typeface="+mn-lt"/>
                <a:cs typeface="+mn-lt"/>
              </a:rPr>
              <a:t>Role</a:t>
            </a:r>
          </a:p>
          <a:p>
            <a:pPr lvl="1">
              <a:buFont typeface="Courier New"/>
              <a:buChar char="o"/>
            </a:pPr>
            <a:r>
              <a:rPr lang="en-US">
                <a:ea typeface="+mn-lt"/>
                <a:cs typeface="+mn-lt"/>
              </a:rPr>
              <a:t>Action</a:t>
            </a:r>
          </a:p>
          <a:p>
            <a:pPr lvl="1">
              <a:buFont typeface="Courier New"/>
              <a:buChar char="o"/>
            </a:pPr>
            <a:r>
              <a:rPr lang="en-US">
                <a:ea typeface="+mn-lt"/>
                <a:cs typeface="+mn-lt"/>
              </a:rPr>
              <a:t>Steps</a:t>
            </a:r>
          </a:p>
          <a:p>
            <a:pPr lvl="1">
              <a:buFont typeface="Courier New"/>
              <a:buChar char="o"/>
            </a:pPr>
            <a:r>
              <a:rPr lang="en-US">
                <a:ea typeface="+mn-lt"/>
                <a:cs typeface="+mn-lt"/>
              </a:rPr>
              <a:t>Context</a:t>
            </a:r>
          </a:p>
          <a:p>
            <a:pPr lvl="1">
              <a:buFont typeface="Courier New"/>
              <a:buChar char="o"/>
            </a:pPr>
            <a:r>
              <a:rPr lang="en-US">
                <a:ea typeface="+mn-lt"/>
                <a:cs typeface="+mn-lt"/>
              </a:rPr>
              <a:t>Examples</a:t>
            </a:r>
          </a:p>
          <a:p>
            <a:pPr lvl="1">
              <a:buFont typeface="Courier New"/>
              <a:buChar char="o"/>
            </a:pPr>
            <a:r>
              <a:rPr lang="en-US">
                <a:ea typeface="+mn-lt"/>
                <a:cs typeface="+mn-lt"/>
              </a:rPr>
              <a:t>Format</a:t>
            </a:r>
          </a:p>
          <a:p>
            <a:pPr>
              <a:buFont typeface="Arial"/>
            </a:pPr>
            <a:r>
              <a:rPr lang="en-US">
                <a:ea typeface="+mn-lt"/>
                <a:cs typeface="+mn-lt"/>
              </a:rPr>
              <a:t>Example: “You are an English language tutor. Analyze the attached essay to identify strengths and weaknesses. Follow these steps: 1) Provide a brief overview of strengths and weaknesses; (2) note most frequent grammatical errors with corrections; and 3) highlight vocabulary weaknesses and recommend alternatives. I am a first-year student from China learner seeking to enhance my English academic writing skills. Provide examples for each identified issue. Present your analysis in a bulleted list."</a:t>
            </a:r>
          </a:p>
        </p:txBody>
      </p:sp>
      <p:sp>
        <p:nvSpPr>
          <p:cNvPr id="5" name="Rectangle 4">
            <a:extLst>
              <a:ext uri="{FF2B5EF4-FFF2-40B4-BE49-F238E27FC236}">
                <a16:creationId xmlns:a16="http://schemas.microsoft.com/office/drawing/2014/main" id="{F5BD65E6-6EB6-26EA-9188-854EA87324B1}"/>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2DD150EC-CB4D-9805-067E-2B631DB0636B}"/>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970F75CB-3D4B-EAB9-21DC-DE84B2F874A7}"/>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6" name="Slide Number Placeholder 7">
            <a:extLst>
              <a:ext uri="{FF2B5EF4-FFF2-40B4-BE49-F238E27FC236}">
                <a16:creationId xmlns:a16="http://schemas.microsoft.com/office/drawing/2014/main" id="{AA22913A-9BCF-E1AF-B6AD-236455DB2A5E}"/>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15   |</a:t>
            </a:r>
          </a:p>
        </p:txBody>
      </p:sp>
    </p:spTree>
    <p:extLst>
      <p:ext uri="{BB962C8B-B14F-4D97-AF65-F5344CB8AC3E}">
        <p14:creationId xmlns:p14="http://schemas.microsoft.com/office/powerpoint/2010/main" val="2393025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71608-FCB5-F0E3-5EA2-CEDF586C96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88864D-AD4C-88FF-565C-F1C6265BC41A}"/>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Other Strategies for Writing Prompts</a:t>
            </a:r>
            <a:endParaRPr lang="en-US"/>
          </a:p>
        </p:txBody>
      </p:sp>
      <p:sp>
        <p:nvSpPr>
          <p:cNvPr id="3" name="Content Placeholder 2">
            <a:extLst>
              <a:ext uri="{FF2B5EF4-FFF2-40B4-BE49-F238E27FC236}">
                <a16:creationId xmlns:a16="http://schemas.microsoft.com/office/drawing/2014/main" id="{76D9AAB6-C608-4F4D-2C9D-F37855E74454}"/>
              </a:ext>
            </a:extLst>
          </p:cNvPr>
          <p:cNvSpPr>
            <a:spLocks noGrp="1"/>
          </p:cNvSpPr>
          <p:nvPr>
            <p:ph idx="1"/>
          </p:nvPr>
        </p:nvSpPr>
        <p:spPr>
          <a:xfrm>
            <a:off x="965200" y="1311192"/>
            <a:ext cx="10388550" cy="4412834"/>
          </a:xfrm>
        </p:spPr>
        <p:txBody>
          <a:bodyPr vert="horz" lIns="91440" tIns="45720" rIns="91440" bIns="45720" rtlCol="0" anchor="t">
            <a:normAutofit/>
          </a:bodyPr>
          <a:lstStyle/>
          <a:p>
            <a:pPr>
              <a:buFont typeface="Arial"/>
              <a:buChar char="•"/>
            </a:pPr>
            <a:r>
              <a:rPr lang="en-US">
                <a:ea typeface="+mn-lt"/>
                <a:cs typeface="+mn-lt"/>
              </a:rPr>
              <a:t>Be specific</a:t>
            </a:r>
          </a:p>
          <a:p>
            <a:pPr>
              <a:buFont typeface="Arial"/>
              <a:buChar char="•"/>
            </a:pPr>
            <a:r>
              <a:rPr lang="en-US">
                <a:ea typeface="+mn-lt"/>
                <a:cs typeface="+mn-lt"/>
              </a:rPr>
              <a:t>Keep going (prompting is an iterative process)</a:t>
            </a:r>
          </a:p>
          <a:p>
            <a:pPr>
              <a:buFont typeface="Arial"/>
              <a:buChar char="•"/>
            </a:pPr>
            <a:r>
              <a:rPr lang="en-US">
                <a:ea typeface="+mn-lt"/>
                <a:cs typeface="+mn-lt"/>
              </a:rPr>
              <a:t>Ask AI for advice: “How would you revise this prompt to improve it?”</a:t>
            </a:r>
          </a:p>
          <a:p>
            <a:pPr>
              <a:buFont typeface="Arial"/>
              <a:buChar char="•"/>
            </a:pPr>
            <a:r>
              <a:rPr lang="en-US">
                <a:ea typeface="+mn-lt"/>
                <a:cs typeface="+mn-lt"/>
              </a:rPr>
              <a:t>Be mindful of limitations like inherent bias</a:t>
            </a:r>
          </a:p>
          <a:p>
            <a:pPr>
              <a:buFont typeface="Arial"/>
              <a:buChar char="•"/>
            </a:pPr>
            <a:r>
              <a:rPr lang="en-US">
                <a:ea typeface="+mn-lt"/>
                <a:cs typeface="+mn-lt"/>
              </a:rPr>
              <a:t>Try out different AI tools for best results</a:t>
            </a:r>
          </a:p>
        </p:txBody>
      </p:sp>
      <p:sp>
        <p:nvSpPr>
          <p:cNvPr id="5" name="Rectangle 4">
            <a:extLst>
              <a:ext uri="{FF2B5EF4-FFF2-40B4-BE49-F238E27FC236}">
                <a16:creationId xmlns:a16="http://schemas.microsoft.com/office/drawing/2014/main" id="{6FDA8AE5-45CA-FC10-7591-40DB7D8E9DF0}"/>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A29616D7-ABC6-B7CE-CA5A-0DCA80F30CA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E7FD8748-B8E1-06F3-23B8-0CD0D8564B55}"/>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6" name="Slide Number Placeholder 7">
            <a:extLst>
              <a:ext uri="{FF2B5EF4-FFF2-40B4-BE49-F238E27FC236}">
                <a16:creationId xmlns:a16="http://schemas.microsoft.com/office/drawing/2014/main" id="{26204C6B-B0A6-DA2A-0CCC-F797ABE66CA2}"/>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16   |</a:t>
            </a:r>
          </a:p>
        </p:txBody>
      </p:sp>
    </p:spTree>
    <p:extLst>
      <p:ext uri="{BB962C8B-B14F-4D97-AF65-F5344CB8AC3E}">
        <p14:creationId xmlns:p14="http://schemas.microsoft.com/office/powerpoint/2010/main" val="4141476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F2A2F-425C-BDC3-F8B4-7E5131152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A65D01-F9F5-CF12-D588-728B74C27DDD}"/>
              </a:ext>
            </a:extLst>
          </p:cNvPr>
          <p:cNvSpPr>
            <a:spLocks noGrp="1"/>
          </p:cNvSpPr>
          <p:nvPr>
            <p:ph type="title"/>
          </p:nvPr>
        </p:nvSpPr>
        <p:spPr/>
        <p:txBody>
          <a:bodyPr vert="horz" lIns="91440" tIns="45720" rIns="91440" bIns="45720" rtlCol="0" anchor="ctr">
            <a:normAutofit/>
          </a:bodyPr>
          <a:lstStyle/>
          <a:p>
            <a:pPr algn="ctr">
              <a:lnSpc>
                <a:spcPct val="100000"/>
              </a:lnSpc>
              <a:spcBef>
                <a:spcPts val="0"/>
              </a:spcBef>
            </a:pPr>
            <a:r>
              <a:rPr lang="en-US" sz="4000" b="1">
                <a:solidFill>
                  <a:srgbClr val="C00000"/>
                </a:solidFill>
                <a:latin typeface="Garamond"/>
              </a:rPr>
              <a:t>Activity</a:t>
            </a:r>
            <a:endParaRPr lang="en-US"/>
          </a:p>
        </p:txBody>
      </p:sp>
      <p:sp>
        <p:nvSpPr>
          <p:cNvPr id="15" name="Slide Number Placeholder 7">
            <a:extLst>
              <a:ext uri="{FF2B5EF4-FFF2-40B4-BE49-F238E27FC236}">
                <a16:creationId xmlns:a16="http://schemas.microsoft.com/office/drawing/2014/main" id="{E5D27884-CDE0-E237-20B1-59ED465F39D2}"/>
              </a:ext>
            </a:extLst>
          </p:cNvPr>
          <p:cNvSpPr>
            <a:spLocks noGrp="1"/>
          </p:cNvSpPr>
          <p:nvPr>
            <p:ph type="sldNum" sz="quarter" idx="12"/>
          </p:nvPr>
        </p:nvSpPr>
        <p:spPr/>
        <p:txBody>
          <a:bodyPr/>
          <a:lstStyle/>
          <a:p>
            <a:pPr algn="l"/>
            <a:r>
              <a:rPr lang="en-US" sz="1500">
                <a:solidFill>
                  <a:schemeClr val="bg1"/>
                </a:solidFill>
                <a:latin typeface="Garamond"/>
                <a:cs typeface="Times New Roman"/>
              </a:rPr>
              <a:t>  4    |</a:t>
            </a:r>
          </a:p>
        </p:txBody>
      </p:sp>
      <p:sp>
        <p:nvSpPr>
          <p:cNvPr id="7" name="Rectangle 6">
            <a:extLst>
              <a:ext uri="{FF2B5EF4-FFF2-40B4-BE49-F238E27FC236}">
                <a16:creationId xmlns:a16="http://schemas.microsoft.com/office/drawing/2014/main" id="{743903CB-934B-6413-CFA8-FE5562595DE4}"/>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9" name="Graphic 8" descr="A white letter on a black background&#10;&#10;AI-generated content may be incorrect.">
            <a:extLst>
              <a:ext uri="{FF2B5EF4-FFF2-40B4-BE49-F238E27FC236}">
                <a16:creationId xmlns:a16="http://schemas.microsoft.com/office/drawing/2014/main" id="{BF2B4771-FDDF-D6CB-A419-02E510488130}"/>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1526082" y="6357113"/>
            <a:ext cx="455773" cy="352912"/>
          </a:xfrm>
          <a:prstGeom prst="rect">
            <a:avLst/>
          </a:prstGeom>
        </p:spPr>
      </p:pic>
      <p:pic>
        <p:nvPicPr>
          <p:cNvPr id="13" name="Picture 12" descr="A black background with white text&#10;&#10;AI-generated content may be incorrect.">
            <a:extLst>
              <a:ext uri="{FF2B5EF4-FFF2-40B4-BE49-F238E27FC236}">
                <a16:creationId xmlns:a16="http://schemas.microsoft.com/office/drawing/2014/main" id="{DCC0362C-1E7D-1E2C-00AA-6936CD605CB8}"/>
              </a:ext>
            </a:extLst>
          </p:cNvPr>
          <p:cNvPicPr>
            <a:picLocks noChangeAspect="1"/>
          </p:cNvPicPr>
          <p:nvPr/>
        </p:nvPicPr>
        <p:blipFill>
          <a:blip r:embed="rId3"/>
          <a:srcRect l="16176" t="28713" r="16544" b="23762"/>
          <a:stretch/>
        </p:blipFill>
        <p:spPr>
          <a:xfrm>
            <a:off x="743672" y="6177831"/>
            <a:ext cx="2630708" cy="692855"/>
          </a:xfrm>
          <a:prstGeom prst="rect">
            <a:avLst/>
          </a:prstGeom>
        </p:spPr>
      </p:pic>
      <p:sp>
        <p:nvSpPr>
          <p:cNvPr id="4" name="Slide Number Placeholder 7">
            <a:extLst>
              <a:ext uri="{FF2B5EF4-FFF2-40B4-BE49-F238E27FC236}">
                <a16:creationId xmlns:a16="http://schemas.microsoft.com/office/drawing/2014/main" id="{8B287A57-9798-C9D5-B408-562C1BA06D0E}"/>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17   |</a:t>
            </a:r>
          </a:p>
        </p:txBody>
      </p:sp>
    </p:spTree>
    <p:extLst>
      <p:ext uri="{BB962C8B-B14F-4D97-AF65-F5344CB8AC3E}">
        <p14:creationId xmlns:p14="http://schemas.microsoft.com/office/powerpoint/2010/main" val="14211081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FA9F4-CAF4-6E48-A8A8-409580B873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C0805B-6348-6EC9-8045-1026FF069EBF}"/>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Activity (Part 1)</a:t>
            </a:r>
            <a:endParaRPr lang="en-US"/>
          </a:p>
        </p:txBody>
      </p:sp>
      <p:sp>
        <p:nvSpPr>
          <p:cNvPr id="3" name="Content Placeholder 2">
            <a:extLst>
              <a:ext uri="{FF2B5EF4-FFF2-40B4-BE49-F238E27FC236}">
                <a16:creationId xmlns:a16="http://schemas.microsoft.com/office/drawing/2014/main" id="{833A8854-2CB1-2E4B-1CCD-E5A4C6C38E92}"/>
              </a:ext>
            </a:extLst>
          </p:cNvPr>
          <p:cNvSpPr>
            <a:spLocks noGrp="1"/>
          </p:cNvSpPr>
          <p:nvPr>
            <p:ph idx="1"/>
          </p:nvPr>
        </p:nvSpPr>
        <p:spPr>
          <a:xfrm>
            <a:off x="838200" y="1311192"/>
            <a:ext cx="10515550" cy="4412834"/>
          </a:xfrm>
        </p:spPr>
        <p:txBody>
          <a:bodyPr vert="horz" lIns="91440" tIns="45720" rIns="91440" bIns="45720" rtlCol="0" anchor="t">
            <a:normAutofit/>
          </a:bodyPr>
          <a:lstStyle/>
          <a:p>
            <a:pPr marL="0" indent="0">
              <a:buNone/>
            </a:pPr>
            <a:r>
              <a:rPr lang="en-US">
                <a:ea typeface="+mn-lt"/>
                <a:cs typeface="+mn-lt"/>
              </a:rPr>
              <a:t>Choose a specific activity for which AI could appropriately support you – revising a lab report, practicing for a presentation, writing an email or more – and write a prompt using one of the three frameworks and try it in your AI tool of choice.</a:t>
            </a:r>
          </a:p>
          <a:p>
            <a:pPr marL="0" indent="0">
              <a:buNone/>
            </a:pPr>
            <a:endParaRPr lang="en-US"/>
          </a:p>
          <a:p>
            <a:pPr marL="0" indent="0">
              <a:buNone/>
            </a:pPr>
            <a:endParaRPr lang="en-US"/>
          </a:p>
        </p:txBody>
      </p:sp>
      <p:sp>
        <p:nvSpPr>
          <p:cNvPr id="5" name="Rectangle 4">
            <a:extLst>
              <a:ext uri="{FF2B5EF4-FFF2-40B4-BE49-F238E27FC236}">
                <a16:creationId xmlns:a16="http://schemas.microsoft.com/office/drawing/2014/main" id="{8F0C958D-99A3-F44A-5038-AE203874FC14}"/>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3F37E33C-B722-8352-0036-E9B202566496}"/>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AB6BAB05-9146-B8B4-C284-D3C63D4A4189}"/>
              </a:ext>
            </a:extLst>
          </p:cNvPr>
          <p:cNvPicPr>
            <a:picLocks noChangeAspect="1"/>
          </p:cNvPicPr>
          <p:nvPr/>
        </p:nvPicPr>
        <p:blipFill>
          <a:blip r:embed="rId4"/>
          <a:srcRect l="16176" t="28713" r="16544" b="23762"/>
          <a:stretch/>
        </p:blipFill>
        <p:spPr>
          <a:xfrm>
            <a:off x="743672" y="6177831"/>
            <a:ext cx="2630708" cy="692855"/>
          </a:xfrm>
          <a:prstGeom prst="rect">
            <a:avLst/>
          </a:prstGeom>
        </p:spPr>
      </p:pic>
      <p:pic>
        <p:nvPicPr>
          <p:cNvPr id="10" name="Picture 9" descr="A logo with black text&#10;&#10;AI-generated content may be incorrect.">
            <a:extLst>
              <a:ext uri="{FF2B5EF4-FFF2-40B4-BE49-F238E27FC236}">
                <a16:creationId xmlns:a16="http://schemas.microsoft.com/office/drawing/2014/main" id="{312236D6-990A-5843-B096-FAD80C941C32}"/>
              </a:ext>
            </a:extLst>
          </p:cNvPr>
          <p:cNvPicPr>
            <a:picLocks noChangeAspect="1"/>
          </p:cNvPicPr>
          <p:nvPr/>
        </p:nvPicPr>
        <p:blipFill>
          <a:blip r:embed="rId5"/>
          <a:stretch>
            <a:fillRect/>
          </a:stretch>
        </p:blipFill>
        <p:spPr>
          <a:xfrm>
            <a:off x="840842" y="3427799"/>
            <a:ext cx="2705100" cy="1685925"/>
          </a:xfrm>
          <a:prstGeom prst="rect">
            <a:avLst/>
          </a:prstGeom>
        </p:spPr>
      </p:pic>
      <p:pic>
        <p:nvPicPr>
          <p:cNvPr id="12" name="Picture 11" descr="A colorful logo with a white center&#10;&#10;AI-generated content may be incorrect.">
            <a:extLst>
              <a:ext uri="{FF2B5EF4-FFF2-40B4-BE49-F238E27FC236}">
                <a16:creationId xmlns:a16="http://schemas.microsoft.com/office/drawing/2014/main" id="{58FD1DFC-D968-0291-BA32-2293845E21D1}"/>
              </a:ext>
            </a:extLst>
          </p:cNvPr>
          <p:cNvPicPr>
            <a:picLocks noChangeAspect="1"/>
          </p:cNvPicPr>
          <p:nvPr/>
        </p:nvPicPr>
        <p:blipFill>
          <a:blip r:embed="rId6"/>
          <a:stretch>
            <a:fillRect/>
          </a:stretch>
        </p:blipFill>
        <p:spPr>
          <a:xfrm>
            <a:off x="5024238" y="3141649"/>
            <a:ext cx="2143125" cy="2152650"/>
          </a:xfrm>
          <a:prstGeom prst="rect">
            <a:avLst/>
          </a:prstGeom>
        </p:spPr>
      </p:pic>
      <p:pic>
        <p:nvPicPr>
          <p:cNvPr id="13" name="Picture 12" descr="A black and white logo&#10;&#10;AI-generated content may be incorrect.">
            <a:extLst>
              <a:ext uri="{FF2B5EF4-FFF2-40B4-BE49-F238E27FC236}">
                <a16:creationId xmlns:a16="http://schemas.microsoft.com/office/drawing/2014/main" id="{9AC2C419-DEC2-FF76-0B76-85B518B72EA2}"/>
              </a:ext>
            </a:extLst>
          </p:cNvPr>
          <p:cNvPicPr>
            <a:picLocks noChangeAspect="1"/>
          </p:cNvPicPr>
          <p:nvPr/>
        </p:nvPicPr>
        <p:blipFill>
          <a:blip r:embed="rId7"/>
          <a:stretch>
            <a:fillRect/>
          </a:stretch>
        </p:blipFill>
        <p:spPr>
          <a:xfrm>
            <a:off x="8964306" y="3143650"/>
            <a:ext cx="2143125" cy="2152650"/>
          </a:xfrm>
          <a:prstGeom prst="rect">
            <a:avLst/>
          </a:prstGeom>
        </p:spPr>
      </p:pic>
      <p:sp>
        <p:nvSpPr>
          <p:cNvPr id="6" name="Slide Number Placeholder 7">
            <a:extLst>
              <a:ext uri="{FF2B5EF4-FFF2-40B4-BE49-F238E27FC236}">
                <a16:creationId xmlns:a16="http://schemas.microsoft.com/office/drawing/2014/main" id="{EF240C34-96DF-98C6-2A41-1F23D43B1624}"/>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18   |</a:t>
            </a:r>
          </a:p>
        </p:txBody>
      </p:sp>
    </p:spTree>
    <p:extLst>
      <p:ext uri="{BB962C8B-B14F-4D97-AF65-F5344CB8AC3E}">
        <p14:creationId xmlns:p14="http://schemas.microsoft.com/office/powerpoint/2010/main" val="3616757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89C85-3A31-AD64-2EF1-A2A7D3CC5D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C78A9D-AADC-8645-FE99-2C719FCA335C}"/>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Activity (Part 2)</a:t>
            </a:r>
            <a:endParaRPr lang="en-US"/>
          </a:p>
        </p:txBody>
      </p:sp>
      <p:sp>
        <p:nvSpPr>
          <p:cNvPr id="3" name="Content Placeholder 2">
            <a:extLst>
              <a:ext uri="{FF2B5EF4-FFF2-40B4-BE49-F238E27FC236}">
                <a16:creationId xmlns:a16="http://schemas.microsoft.com/office/drawing/2014/main" id="{7FE6BFF9-89DF-7BDD-68DA-96FAC9F1D1F5}"/>
              </a:ext>
            </a:extLst>
          </p:cNvPr>
          <p:cNvSpPr>
            <a:spLocks noGrp="1"/>
          </p:cNvSpPr>
          <p:nvPr>
            <p:ph idx="1"/>
          </p:nvPr>
        </p:nvSpPr>
        <p:spPr>
          <a:xfrm>
            <a:off x="838200" y="1311192"/>
            <a:ext cx="10515550" cy="4412834"/>
          </a:xfrm>
        </p:spPr>
        <p:txBody>
          <a:bodyPr vert="horz" lIns="91440" tIns="45720" rIns="91440" bIns="45720" rtlCol="0" anchor="t">
            <a:normAutofit/>
          </a:bodyPr>
          <a:lstStyle/>
          <a:p>
            <a:pPr marL="0" indent="0">
              <a:buNone/>
            </a:pPr>
            <a:r>
              <a:rPr lang="en-US">
                <a:ea typeface="+mn-lt"/>
                <a:cs typeface="+mn-lt"/>
              </a:rPr>
              <a:t>Analyze its output.</a:t>
            </a:r>
            <a:endParaRPr lang="en-US"/>
          </a:p>
          <a:p>
            <a:r>
              <a:rPr lang="en-US">
                <a:ea typeface="+mn-lt"/>
                <a:cs typeface="+mn-lt"/>
              </a:rPr>
              <a:t>Were you satisfied with the results?</a:t>
            </a:r>
          </a:p>
          <a:p>
            <a:r>
              <a:rPr lang="en-US">
                <a:ea typeface="+mn-lt"/>
                <a:cs typeface="+mn-lt"/>
              </a:rPr>
              <a:t>How would/did you refine your prompt based on the initial response?</a:t>
            </a:r>
          </a:p>
          <a:p>
            <a:endParaRPr lang="en-US">
              <a:ea typeface="+mn-lt"/>
              <a:cs typeface="+mn-lt"/>
            </a:endParaRPr>
          </a:p>
          <a:p>
            <a:pPr marL="0" indent="0">
              <a:buNone/>
            </a:pPr>
            <a:r>
              <a:rPr lang="en-US">
                <a:ea typeface="+mn-lt"/>
                <a:cs typeface="+mn-lt"/>
              </a:rPr>
              <a:t>Extension: Try it in another tool.</a:t>
            </a:r>
          </a:p>
        </p:txBody>
      </p:sp>
      <p:sp>
        <p:nvSpPr>
          <p:cNvPr id="5" name="Rectangle 4">
            <a:extLst>
              <a:ext uri="{FF2B5EF4-FFF2-40B4-BE49-F238E27FC236}">
                <a16:creationId xmlns:a16="http://schemas.microsoft.com/office/drawing/2014/main" id="{583300DC-209F-603A-445C-FD9A5A4EEAE9}"/>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CDBB740F-B398-D91E-1E01-5569A7A3BCBB}"/>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1510B29D-7FA5-F707-0960-82FCEA2B5D99}"/>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8" name="Slide Number Placeholder 7">
            <a:extLst>
              <a:ext uri="{FF2B5EF4-FFF2-40B4-BE49-F238E27FC236}">
                <a16:creationId xmlns:a16="http://schemas.microsoft.com/office/drawing/2014/main" id="{5B40D73A-02DB-A159-3201-3CA30563D851}"/>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19   |</a:t>
            </a:r>
          </a:p>
        </p:txBody>
      </p:sp>
    </p:spTree>
    <p:extLst>
      <p:ext uri="{BB962C8B-B14F-4D97-AF65-F5344CB8AC3E}">
        <p14:creationId xmlns:p14="http://schemas.microsoft.com/office/powerpoint/2010/main" val="2056778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EFC23-51C8-C4AC-3C3D-0F6D5A85F904}"/>
              </a:ext>
            </a:extLst>
          </p:cNvPr>
          <p:cNvSpPr>
            <a:spLocks noGrp="1"/>
          </p:cNvSpPr>
          <p:nvPr>
            <p:ph type="title"/>
          </p:nvPr>
        </p:nvSpPr>
        <p:spPr>
          <a:xfrm>
            <a:off x="1988403" y="2286837"/>
            <a:ext cx="1896609" cy="1600200"/>
          </a:xfrm>
        </p:spPr>
        <p:txBody>
          <a:bodyPr vert="horz" lIns="91440" tIns="45720" rIns="91440" bIns="45720" rtlCol="0" anchor="ctr">
            <a:normAutofit/>
          </a:bodyPr>
          <a:lstStyle/>
          <a:p>
            <a:pPr algn="ctr">
              <a:lnSpc>
                <a:spcPct val="100000"/>
              </a:lnSpc>
              <a:spcBef>
                <a:spcPts val="0"/>
              </a:spcBef>
            </a:pPr>
            <a:r>
              <a:rPr lang="en-US" sz="4000" b="1">
                <a:solidFill>
                  <a:srgbClr val="C00000"/>
                </a:solidFill>
                <a:latin typeface="Garamond"/>
                <a:ea typeface="+mj-lt"/>
                <a:cs typeface="+mj-lt"/>
              </a:rPr>
              <a:t>Agenda</a:t>
            </a:r>
            <a:endParaRPr lang="en-US" sz="4000" b="1">
              <a:solidFill>
                <a:srgbClr val="C00000"/>
              </a:solidFill>
              <a:latin typeface="Garamond"/>
            </a:endParaRPr>
          </a:p>
        </p:txBody>
      </p:sp>
      <p:sp>
        <p:nvSpPr>
          <p:cNvPr id="3" name="Content Placeholder 2">
            <a:extLst>
              <a:ext uri="{FF2B5EF4-FFF2-40B4-BE49-F238E27FC236}">
                <a16:creationId xmlns:a16="http://schemas.microsoft.com/office/drawing/2014/main" id="{C402D386-47F5-718C-2C62-235A829478D2}"/>
              </a:ext>
            </a:extLst>
          </p:cNvPr>
          <p:cNvSpPr>
            <a:spLocks noGrp="1"/>
          </p:cNvSpPr>
          <p:nvPr>
            <p:ph idx="1"/>
          </p:nvPr>
        </p:nvSpPr>
        <p:spPr>
          <a:xfrm>
            <a:off x="5864746" y="1614937"/>
            <a:ext cx="6117370" cy="2951352"/>
          </a:xfrm>
        </p:spPr>
        <p:txBody>
          <a:bodyPr vert="horz" lIns="91440" tIns="45720" rIns="91440" bIns="45720" rtlCol="0" anchor="t">
            <a:noAutofit/>
          </a:bodyPr>
          <a:lstStyle/>
          <a:p>
            <a:r>
              <a:rPr lang="en-US" sz="2500">
                <a:ea typeface="+mn-lt"/>
                <a:cs typeface="+mn-lt"/>
              </a:rPr>
              <a:t>What does AI (e.g., LLMs) do? </a:t>
            </a:r>
            <a:endParaRPr lang="en-US" sz="2500">
              <a:latin typeface="Aptos"/>
              <a:ea typeface="Calibri"/>
              <a:cs typeface="Calibri"/>
            </a:endParaRPr>
          </a:p>
          <a:p>
            <a:r>
              <a:rPr lang="en-US" sz="2500">
                <a:ea typeface="+mn-lt"/>
                <a:cs typeface="+mn-lt"/>
              </a:rPr>
              <a:t>What can AI do and not do? </a:t>
            </a:r>
            <a:endParaRPr lang="en-US"/>
          </a:p>
          <a:p>
            <a:r>
              <a:rPr lang="en-US" sz="2500">
                <a:ea typeface="+mn-lt"/>
                <a:cs typeface="+mn-lt"/>
              </a:rPr>
              <a:t>Responsible AI use </a:t>
            </a:r>
            <a:endParaRPr lang="en-US"/>
          </a:p>
          <a:p>
            <a:r>
              <a:rPr lang="en-US" sz="2500">
                <a:ea typeface="+mn-lt"/>
                <a:cs typeface="+mn-lt"/>
              </a:rPr>
              <a:t>Task sorting activity </a:t>
            </a:r>
            <a:endParaRPr lang="en-US"/>
          </a:p>
          <a:p>
            <a:r>
              <a:rPr lang="en-US" sz="2500">
                <a:ea typeface="+mn-lt"/>
                <a:cs typeface="+mn-lt"/>
              </a:rPr>
              <a:t>Tips for prompt-writing </a:t>
            </a:r>
            <a:endParaRPr lang="en-US"/>
          </a:p>
          <a:p>
            <a:pPr>
              <a:lnSpc>
                <a:spcPct val="150000"/>
              </a:lnSpc>
              <a:spcBef>
                <a:spcPts val="0"/>
              </a:spcBef>
            </a:pPr>
            <a:r>
              <a:rPr lang="en-US" sz="2500">
                <a:ea typeface="+mn-lt"/>
                <a:cs typeface="+mn-lt"/>
              </a:rPr>
              <a:t>Activity</a:t>
            </a:r>
            <a:endParaRPr lang="en-US">
              <a:ea typeface="+mn-lt"/>
              <a:cs typeface="+mn-lt"/>
            </a:endParaRPr>
          </a:p>
          <a:p>
            <a:pPr>
              <a:lnSpc>
                <a:spcPct val="150000"/>
              </a:lnSpc>
              <a:spcBef>
                <a:spcPts val="0"/>
              </a:spcBef>
            </a:pPr>
            <a:r>
              <a:rPr lang="en-US" sz="2500">
                <a:ea typeface="+mn-lt"/>
                <a:cs typeface="+mn-lt"/>
              </a:rPr>
              <a:t>Takeaways &amp; Next Steps</a:t>
            </a:r>
            <a:endParaRPr lang="en-US" sz="2500" dirty="0">
              <a:ea typeface="+mn-lt"/>
              <a:cs typeface="+mn-lt"/>
            </a:endParaRPr>
          </a:p>
        </p:txBody>
      </p:sp>
      <p:sp>
        <p:nvSpPr>
          <p:cNvPr id="15" name="Slide Number Placeholder 7">
            <a:extLst>
              <a:ext uri="{FF2B5EF4-FFF2-40B4-BE49-F238E27FC236}">
                <a16:creationId xmlns:a16="http://schemas.microsoft.com/office/drawing/2014/main" id="{2E105063-98BA-A4E0-0D0D-D1120135535F}"/>
              </a:ext>
            </a:extLst>
          </p:cNvPr>
          <p:cNvSpPr>
            <a:spLocks noGrp="1"/>
          </p:cNvSpPr>
          <p:nvPr>
            <p:ph type="sldNum" sz="quarter" idx="12"/>
          </p:nvPr>
        </p:nvSpPr>
        <p:spPr/>
        <p:txBody>
          <a:bodyPr/>
          <a:lstStyle/>
          <a:p>
            <a:pPr algn="l"/>
            <a:r>
              <a:rPr lang="en-US" sz="1500">
                <a:solidFill>
                  <a:schemeClr val="bg1"/>
                </a:solidFill>
                <a:latin typeface="Garamond"/>
                <a:cs typeface="Times New Roman"/>
              </a:rPr>
              <a:t>  4    |</a:t>
            </a:r>
          </a:p>
        </p:txBody>
      </p:sp>
      <p:sp>
        <p:nvSpPr>
          <p:cNvPr id="7" name="Rectangle 6">
            <a:extLst>
              <a:ext uri="{FF2B5EF4-FFF2-40B4-BE49-F238E27FC236}">
                <a16:creationId xmlns:a16="http://schemas.microsoft.com/office/drawing/2014/main" id="{9DF1B223-72FE-C440-781C-8EA3606F6615}"/>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9" name="Graphic 8" descr="A white letter on a black background&#10;&#10;AI-generated content may be incorrect.">
            <a:extLst>
              <a:ext uri="{FF2B5EF4-FFF2-40B4-BE49-F238E27FC236}">
                <a16:creationId xmlns:a16="http://schemas.microsoft.com/office/drawing/2014/main" id="{57C10B94-8773-93F4-7AC1-24208AEEB66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13" name="Picture 12" descr="A black background with white text&#10;&#10;AI-generated content may be incorrect.">
            <a:extLst>
              <a:ext uri="{FF2B5EF4-FFF2-40B4-BE49-F238E27FC236}">
                <a16:creationId xmlns:a16="http://schemas.microsoft.com/office/drawing/2014/main" id="{9F6F8762-6AA4-9074-0278-DD1E24137C8E}"/>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6" name="Slide Number Placeholder 7">
            <a:extLst>
              <a:ext uri="{FF2B5EF4-FFF2-40B4-BE49-F238E27FC236}">
                <a16:creationId xmlns:a16="http://schemas.microsoft.com/office/drawing/2014/main" id="{E1BAE436-D242-9FF1-EB8D-7F86E30FA441}"/>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2     |</a:t>
            </a:r>
          </a:p>
        </p:txBody>
      </p:sp>
    </p:spTree>
    <p:extLst>
      <p:ext uri="{BB962C8B-B14F-4D97-AF65-F5344CB8AC3E}">
        <p14:creationId xmlns:p14="http://schemas.microsoft.com/office/powerpoint/2010/main" val="2230451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9A4C0-36E5-96F2-AE86-D47A69E7A4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E0C381-54CA-3270-981E-77FDCB896A96}"/>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Takeaways</a:t>
            </a:r>
            <a:endParaRPr lang="en-US"/>
          </a:p>
        </p:txBody>
      </p:sp>
      <p:sp>
        <p:nvSpPr>
          <p:cNvPr id="3" name="Content Placeholder 2">
            <a:extLst>
              <a:ext uri="{FF2B5EF4-FFF2-40B4-BE49-F238E27FC236}">
                <a16:creationId xmlns:a16="http://schemas.microsoft.com/office/drawing/2014/main" id="{62521324-3818-B6C0-3663-225D9CDA4352}"/>
              </a:ext>
            </a:extLst>
          </p:cNvPr>
          <p:cNvSpPr>
            <a:spLocks noGrp="1"/>
          </p:cNvSpPr>
          <p:nvPr>
            <p:ph idx="1"/>
          </p:nvPr>
        </p:nvSpPr>
        <p:spPr>
          <a:xfrm>
            <a:off x="838200" y="1311192"/>
            <a:ext cx="10515550" cy="4412834"/>
          </a:xfrm>
        </p:spPr>
        <p:txBody>
          <a:bodyPr vert="horz" lIns="91440" tIns="45720" rIns="91440" bIns="45720" rtlCol="0" anchor="t">
            <a:normAutofit/>
          </a:bodyPr>
          <a:lstStyle/>
          <a:p>
            <a:r>
              <a:rPr lang="en-US">
                <a:ea typeface="+mn-lt"/>
                <a:cs typeface="+mn-lt"/>
              </a:rPr>
              <a:t>Doing contributes to learning (e.g., writing to learn).</a:t>
            </a:r>
          </a:p>
          <a:p>
            <a:r>
              <a:rPr lang="en-US">
                <a:ea typeface="+mn-lt"/>
                <a:cs typeface="+mn-lt"/>
              </a:rPr>
              <a:t>To develop skills, you must practice (e.g., learning to write).</a:t>
            </a:r>
            <a:endParaRPr lang="en-US"/>
          </a:p>
          <a:p>
            <a:r>
              <a:rPr lang="en-US">
                <a:ea typeface="+mn-lt"/>
                <a:cs typeface="+mn-lt"/>
              </a:rPr>
              <a:t>You miss out on learning if </a:t>
            </a:r>
            <a:r>
              <a:rPr lang="en-US" sz="2800">
                <a:ea typeface="+mn-lt"/>
                <a:cs typeface="+mn-lt"/>
              </a:rPr>
              <a:t>you </a:t>
            </a:r>
            <a:r>
              <a:rPr lang="en-US">
                <a:ea typeface="+mn-lt"/>
                <a:cs typeface="+mn-lt"/>
              </a:rPr>
              <a:t>skip </a:t>
            </a:r>
            <a:r>
              <a:rPr lang="en-US" sz="2800">
                <a:ea typeface="+mn-lt"/>
                <a:cs typeface="+mn-lt"/>
              </a:rPr>
              <a:t>the </a:t>
            </a:r>
            <a:r>
              <a:rPr lang="en-US">
                <a:ea typeface="+mn-lt"/>
                <a:cs typeface="+mn-lt"/>
              </a:rPr>
              <a:t>writing process and rely too much </a:t>
            </a:r>
            <a:r>
              <a:rPr lang="en-US" sz="2800">
                <a:ea typeface="+mn-lt"/>
                <a:cs typeface="+mn-lt"/>
              </a:rPr>
              <a:t>on</a:t>
            </a:r>
            <a:r>
              <a:rPr lang="en-US">
                <a:ea typeface="+mn-lt"/>
                <a:cs typeface="+mn-lt"/>
              </a:rPr>
              <a:t> AI.</a:t>
            </a:r>
          </a:p>
        </p:txBody>
      </p:sp>
      <p:sp>
        <p:nvSpPr>
          <p:cNvPr id="5" name="Rectangle 4">
            <a:extLst>
              <a:ext uri="{FF2B5EF4-FFF2-40B4-BE49-F238E27FC236}">
                <a16:creationId xmlns:a16="http://schemas.microsoft.com/office/drawing/2014/main" id="{72E8C57E-40F4-A7B4-22F4-C39242DCD4F1}"/>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6943FDB8-217D-E19A-A71A-C46D8DF1753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C51F4E78-7F3D-BFDE-EACE-E26396D21476}"/>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8" name="Slide Number Placeholder 7">
            <a:extLst>
              <a:ext uri="{FF2B5EF4-FFF2-40B4-BE49-F238E27FC236}">
                <a16:creationId xmlns:a16="http://schemas.microsoft.com/office/drawing/2014/main" id="{C4536497-86F0-998E-6087-797130485BC1}"/>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20   |</a:t>
            </a:r>
          </a:p>
        </p:txBody>
      </p:sp>
    </p:spTree>
    <p:extLst>
      <p:ext uri="{BB962C8B-B14F-4D97-AF65-F5344CB8AC3E}">
        <p14:creationId xmlns:p14="http://schemas.microsoft.com/office/powerpoint/2010/main" val="2722292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9F769-893A-05E1-086B-2A7DD561C27F}"/>
            </a:ext>
          </a:extLst>
        </p:cNvPr>
        <p:cNvGrpSpPr/>
        <p:nvPr/>
      </p:nvGrpSpPr>
      <p:grpSpPr>
        <a:xfrm>
          <a:off x="0" y="0"/>
          <a:ext cx="0" cy="0"/>
          <a:chOff x="0" y="0"/>
          <a:chExt cx="0" cy="0"/>
        </a:xfrm>
      </p:grpSpPr>
      <p:pic>
        <p:nvPicPr>
          <p:cNvPr id="7" name="Picture 6" descr="A qr code on a white background&#10;&#10;AI-generated content may be incorrect.">
            <a:extLst>
              <a:ext uri="{FF2B5EF4-FFF2-40B4-BE49-F238E27FC236}">
                <a16:creationId xmlns:a16="http://schemas.microsoft.com/office/drawing/2014/main" id="{AD4A5C83-8267-4125-A84E-539ACCB8DC55}"/>
              </a:ext>
            </a:extLst>
          </p:cNvPr>
          <p:cNvPicPr>
            <a:picLocks noChangeAspect="1"/>
          </p:cNvPicPr>
          <p:nvPr/>
        </p:nvPicPr>
        <p:blipFill>
          <a:blip r:embed="rId3"/>
          <a:stretch>
            <a:fillRect/>
          </a:stretch>
        </p:blipFill>
        <p:spPr>
          <a:xfrm>
            <a:off x="740669" y="3428443"/>
            <a:ext cx="1905000" cy="1905000"/>
          </a:xfrm>
          <a:prstGeom prst="rect">
            <a:avLst/>
          </a:prstGeom>
        </p:spPr>
      </p:pic>
      <p:sp>
        <p:nvSpPr>
          <p:cNvPr id="2" name="Title 1">
            <a:extLst>
              <a:ext uri="{FF2B5EF4-FFF2-40B4-BE49-F238E27FC236}">
                <a16:creationId xmlns:a16="http://schemas.microsoft.com/office/drawing/2014/main" id="{2AE057FD-5108-FCFD-BE00-D04A847668BE}"/>
              </a:ext>
            </a:extLst>
          </p:cNvPr>
          <p:cNvSpPr>
            <a:spLocks noGrp="1"/>
          </p:cNvSpPr>
          <p:nvPr>
            <p:ph type="title"/>
          </p:nvPr>
        </p:nvSpPr>
        <p:spPr>
          <a:xfrm>
            <a:off x="838200" y="1185"/>
            <a:ext cx="10515600" cy="1325563"/>
          </a:xfrm>
        </p:spPr>
        <p:txBody>
          <a:bodyPr vert="horz" lIns="91440" tIns="45720" rIns="91440" bIns="45720" rtlCol="0" anchor="ctr">
            <a:normAutofit/>
          </a:bodyPr>
          <a:lstStyle/>
          <a:p>
            <a:pPr algn="ctr">
              <a:lnSpc>
                <a:spcPct val="100000"/>
              </a:lnSpc>
              <a:spcBef>
                <a:spcPts val="0"/>
              </a:spcBef>
            </a:pPr>
            <a:r>
              <a:rPr lang="en-US" sz="4000" b="1">
                <a:solidFill>
                  <a:srgbClr val="C00000"/>
                </a:solidFill>
                <a:latin typeface="Garamond"/>
                <a:ea typeface="+mj-lt"/>
                <a:cs typeface="+mj-lt"/>
              </a:rPr>
              <a:t>Next Steps</a:t>
            </a:r>
            <a:endParaRPr lang="en-US" dirty="0"/>
          </a:p>
        </p:txBody>
      </p:sp>
      <p:sp>
        <p:nvSpPr>
          <p:cNvPr id="4" name="TextBox 3">
            <a:extLst>
              <a:ext uri="{FF2B5EF4-FFF2-40B4-BE49-F238E27FC236}">
                <a16:creationId xmlns:a16="http://schemas.microsoft.com/office/drawing/2014/main" id="{F4032BE9-1497-2754-DE6B-33CCACE56725}"/>
              </a:ext>
            </a:extLst>
          </p:cNvPr>
          <p:cNvSpPr txBox="1"/>
          <p:nvPr/>
        </p:nvSpPr>
        <p:spPr>
          <a:xfrm>
            <a:off x="3048721" y="3837765"/>
            <a:ext cx="7417367" cy="10926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solidFill>
                  <a:srgbClr val="C00000"/>
                </a:solidFill>
                <a:latin typeface="Garamond"/>
              </a:rPr>
              <a:t>Attend an </a:t>
            </a:r>
            <a:r>
              <a:rPr lang="en-US" sz="2500" b="1">
                <a:solidFill>
                  <a:srgbClr val="C00000"/>
                </a:solidFill>
                <a:latin typeface="Garamond"/>
              </a:rPr>
              <a:t>Upcoming Workshop!</a:t>
            </a:r>
            <a:endParaRPr lang="en-US" sz="2500" b="1" dirty="0">
              <a:solidFill>
                <a:srgbClr val="C00000"/>
              </a:solidFill>
              <a:latin typeface="Garamond"/>
            </a:endParaRPr>
          </a:p>
          <a:p>
            <a:r>
              <a:rPr lang="en-US" sz="2000">
                <a:ea typeface="+mn-lt"/>
                <a:cs typeface="+mn-lt"/>
              </a:rPr>
              <a:t>See our upcoming workshops by using the QR code or by visiting </a:t>
            </a:r>
            <a:r>
              <a:rPr lang="en-US" sz="2000" dirty="0">
                <a:ea typeface="+mn-lt"/>
                <a:cs typeface="+mn-lt"/>
                <a:hlinkClick r:id="rId4"/>
              </a:rPr>
              <a:t>https://international.northeastern.edu/itc/workshops/</a:t>
            </a:r>
            <a:r>
              <a:rPr lang="en-US" sz="2000" dirty="0">
                <a:ea typeface="+mn-lt"/>
                <a:cs typeface="+mn-lt"/>
              </a:rPr>
              <a:t> </a:t>
            </a:r>
          </a:p>
        </p:txBody>
      </p:sp>
      <p:sp>
        <p:nvSpPr>
          <p:cNvPr id="14" name="Rectangle 13">
            <a:extLst>
              <a:ext uri="{FF2B5EF4-FFF2-40B4-BE49-F238E27FC236}">
                <a16:creationId xmlns:a16="http://schemas.microsoft.com/office/drawing/2014/main" id="{0EAA6254-8942-600A-2150-563C5280188E}"/>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16" name="Graphic 15" descr="A white letter on a black background&#10;&#10;AI-generated content may be incorrect.">
            <a:extLst>
              <a:ext uri="{FF2B5EF4-FFF2-40B4-BE49-F238E27FC236}">
                <a16:creationId xmlns:a16="http://schemas.microsoft.com/office/drawing/2014/main" id="{19A5FFC3-475C-C404-6D04-FB7A490821ED}"/>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1526082" y="6357113"/>
            <a:ext cx="455773" cy="352912"/>
          </a:xfrm>
          <a:prstGeom prst="rect">
            <a:avLst/>
          </a:prstGeom>
        </p:spPr>
      </p:pic>
      <p:pic>
        <p:nvPicPr>
          <p:cNvPr id="18" name="Picture 17" descr="A black background with white text&#10;&#10;AI-generated content may be incorrect.">
            <a:extLst>
              <a:ext uri="{FF2B5EF4-FFF2-40B4-BE49-F238E27FC236}">
                <a16:creationId xmlns:a16="http://schemas.microsoft.com/office/drawing/2014/main" id="{C20C7DB4-0049-BAD6-6672-2981E1EAC51C}"/>
              </a:ext>
            </a:extLst>
          </p:cNvPr>
          <p:cNvPicPr>
            <a:picLocks noChangeAspect="1"/>
          </p:cNvPicPr>
          <p:nvPr/>
        </p:nvPicPr>
        <p:blipFill>
          <a:blip r:embed="rId6"/>
          <a:srcRect l="16176" t="28713" r="16544" b="23762"/>
          <a:stretch/>
        </p:blipFill>
        <p:spPr>
          <a:xfrm>
            <a:off x="743672" y="6177831"/>
            <a:ext cx="2630708" cy="692855"/>
          </a:xfrm>
          <a:prstGeom prst="rect">
            <a:avLst/>
          </a:prstGeom>
        </p:spPr>
      </p:pic>
      <p:sp>
        <p:nvSpPr>
          <p:cNvPr id="8" name="TextBox 7">
            <a:extLst>
              <a:ext uri="{FF2B5EF4-FFF2-40B4-BE49-F238E27FC236}">
                <a16:creationId xmlns:a16="http://schemas.microsoft.com/office/drawing/2014/main" id="{DC60434D-FA43-F7BE-7495-8BF14E4386D9}"/>
              </a:ext>
            </a:extLst>
          </p:cNvPr>
          <p:cNvSpPr txBox="1"/>
          <p:nvPr/>
        </p:nvSpPr>
        <p:spPr>
          <a:xfrm>
            <a:off x="1320235" y="1482317"/>
            <a:ext cx="8005746" cy="10926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a:solidFill>
                  <a:srgbClr val="C00000"/>
                </a:solidFill>
                <a:latin typeface="Garamond"/>
              </a:rPr>
              <a:t>Book a 1-on-1 Tutoring Appointment!</a:t>
            </a:r>
            <a:endParaRPr lang="en-US" sz="2500" b="1" dirty="0">
              <a:solidFill>
                <a:srgbClr val="C00000"/>
              </a:solidFill>
              <a:latin typeface="Garamond"/>
            </a:endParaRPr>
          </a:p>
          <a:p>
            <a:r>
              <a:rPr lang="en-US" sz="2000">
                <a:ea typeface="+mn-lt"/>
                <a:cs typeface="+mn-lt"/>
              </a:rPr>
              <a:t>View our tutors' schedules and book by using the QR code or by visiting </a:t>
            </a:r>
            <a:r>
              <a:rPr lang="en-US" sz="2000" dirty="0">
                <a:ea typeface="+mn-lt"/>
                <a:cs typeface="+mn-lt"/>
                <a:hlinkClick r:id="rId7"/>
              </a:rPr>
              <a:t>https://web.penjiapp.com/communities/northeastern/itc/</a:t>
            </a:r>
            <a:r>
              <a:rPr lang="en-US" sz="2000" dirty="0">
                <a:ea typeface="+mn-lt"/>
                <a:cs typeface="+mn-lt"/>
              </a:rPr>
              <a:t> </a:t>
            </a:r>
            <a:endParaRPr lang="en-US" sz="2000" dirty="0"/>
          </a:p>
        </p:txBody>
      </p:sp>
      <p:pic>
        <p:nvPicPr>
          <p:cNvPr id="9" name="Picture 8" descr="A qr code on a white background&#10;&#10;AI-generated content may be incorrect.">
            <a:extLst>
              <a:ext uri="{FF2B5EF4-FFF2-40B4-BE49-F238E27FC236}">
                <a16:creationId xmlns:a16="http://schemas.microsoft.com/office/drawing/2014/main" id="{002FE1A5-01EA-1BCB-6820-B29D8C7F14E9}"/>
              </a:ext>
            </a:extLst>
          </p:cNvPr>
          <p:cNvPicPr>
            <a:picLocks noChangeAspect="1"/>
          </p:cNvPicPr>
          <p:nvPr/>
        </p:nvPicPr>
        <p:blipFill>
          <a:blip r:embed="rId8"/>
          <a:stretch>
            <a:fillRect/>
          </a:stretch>
        </p:blipFill>
        <p:spPr>
          <a:xfrm>
            <a:off x="9329677" y="1077892"/>
            <a:ext cx="1905000" cy="1905000"/>
          </a:xfrm>
          <a:prstGeom prst="rect">
            <a:avLst/>
          </a:prstGeom>
        </p:spPr>
      </p:pic>
      <p:sp>
        <p:nvSpPr>
          <p:cNvPr id="5" name="Slide Number Placeholder 7">
            <a:extLst>
              <a:ext uri="{FF2B5EF4-FFF2-40B4-BE49-F238E27FC236}">
                <a16:creationId xmlns:a16="http://schemas.microsoft.com/office/drawing/2014/main" id="{0709A32B-488A-B7D6-5459-58EAC3F8F735}"/>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21   |</a:t>
            </a:r>
          </a:p>
        </p:txBody>
      </p:sp>
    </p:spTree>
    <p:extLst>
      <p:ext uri="{BB962C8B-B14F-4D97-AF65-F5344CB8AC3E}">
        <p14:creationId xmlns:p14="http://schemas.microsoft.com/office/powerpoint/2010/main" val="3834247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A7BF6-B349-AC4F-AB6D-D43C4A0149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A26A54-FAE1-5CE6-E712-7BBE415965CA}"/>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What does AI (e.g., LLMs) do?</a:t>
            </a:r>
            <a:endParaRPr lang="en-US"/>
          </a:p>
        </p:txBody>
      </p:sp>
      <p:sp>
        <p:nvSpPr>
          <p:cNvPr id="3" name="Content Placeholder 2">
            <a:extLst>
              <a:ext uri="{FF2B5EF4-FFF2-40B4-BE49-F238E27FC236}">
                <a16:creationId xmlns:a16="http://schemas.microsoft.com/office/drawing/2014/main" id="{D952AD3C-C7F4-558A-0D72-EFA8AEAC0320}"/>
              </a:ext>
            </a:extLst>
          </p:cNvPr>
          <p:cNvSpPr>
            <a:spLocks noGrp="1"/>
          </p:cNvSpPr>
          <p:nvPr>
            <p:ph idx="1"/>
          </p:nvPr>
        </p:nvSpPr>
        <p:spPr>
          <a:xfrm>
            <a:off x="838200" y="1311192"/>
            <a:ext cx="7467550" cy="4412834"/>
          </a:xfrm>
        </p:spPr>
        <p:txBody>
          <a:bodyPr vert="horz" lIns="91440" tIns="45720" rIns="91440" bIns="45720" rtlCol="0" anchor="t">
            <a:normAutofit/>
          </a:bodyPr>
          <a:lstStyle/>
          <a:p>
            <a:r>
              <a:rPr lang="en-US">
                <a:ea typeface="+mn-lt"/>
                <a:cs typeface="+mn-lt"/>
              </a:rPr>
              <a:t>Learns patterns based on training data</a:t>
            </a:r>
            <a:endParaRPr lang="en-US"/>
          </a:p>
          <a:p>
            <a:endParaRPr lang="en-US">
              <a:ea typeface="+mn-lt"/>
              <a:cs typeface="+mn-lt"/>
            </a:endParaRPr>
          </a:p>
          <a:p>
            <a:r>
              <a:rPr lang="en-US">
                <a:ea typeface="+mn-lt"/>
                <a:cs typeface="+mn-lt"/>
              </a:rPr>
              <a:t>Makes predictions using statistics of words</a:t>
            </a:r>
            <a:endParaRPr lang="en-US"/>
          </a:p>
          <a:p>
            <a:endParaRPr lang="en-US">
              <a:ea typeface="+mn-lt"/>
              <a:cs typeface="+mn-lt"/>
            </a:endParaRPr>
          </a:p>
          <a:p>
            <a:r>
              <a:rPr lang="en-US">
                <a:ea typeface="+mn-lt"/>
                <a:cs typeface="+mn-lt"/>
              </a:rPr>
              <a:t>Doesn't truly understand concepts</a:t>
            </a:r>
          </a:p>
          <a:p>
            <a:endParaRPr lang="en-US">
              <a:ea typeface="+mn-lt"/>
              <a:cs typeface="+mn-lt"/>
            </a:endParaRPr>
          </a:p>
          <a:p>
            <a:r>
              <a:rPr lang="en-US">
                <a:ea typeface="+mn-lt"/>
                <a:cs typeface="+mn-lt"/>
              </a:rPr>
              <a:t>Needs your guidance to focus parameters</a:t>
            </a:r>
            <a:endParaRPr lang="en-US"/>
          </a:p>
        </p:txBody>
      </p:sp>
      <p:sp>
        <p:nvSpPr>
          <p:cNvPr id="5" name="Rectangle 4">
            <a:extLst>
              <a:ext uri="{FF2B5EF4-FFF2-40B4-BE49-F238E27FC236}">
                <a16:creationId xmlns:a16="http://schemas.microsoft.com/office/drawing/2014/main" id="{706AF222-45C2-5984-0BAA-D3D1C4958B84}"/>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594CB843-CFF7-51EC-B59B-1EC28809A6E3}"/>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3D213D67-186E-1A34-9D24-6B4291609C5B}"/>
              </a:ext>
            </a:extLst>
          </p:cNvPr>
          <p:cNvPicPr>
            <a:picLocks noChangeAspect="1"/>
          </p:cNvPicPr>
          <p:nvPr/>
        </p:nvPicPr>
        <p:blipFill>
          <a:blip r:embed="rId4"/>
          <a:srcRect l="16176" t="28713" r="16544" b="23762"/>
          <a:stretch/>
        </p:blipFill>
        <p:spPr>
          <a:xfrm>
            <a:off x="743672" y="6177831"/>
            <a:ext cx="2630708" cy="692855"/>
          </a:xfrm>
          <a:prstGeom prst="rect">
            <a:avLst/>
          </a:prstGeom>
        </p:spPr>
      </p:pic>
      <p:pic>
        <p:nvPicPr>
          <p:cNvPr id="4" name="Picture 3">
            <a:extLst>
              <a:ext uri="{FF2B5EF4-FFF2-40B4-BE49-F238E27FC236}">
                <a16:creationId xmlns:a16="http://schemas.microsoft.com/office/drawing/2014/main" id="{68286002-AB0E-D290-5BCD-63226A6D3E3A}"/>
              </a:ext>
            </a:extLst>
          </p:cNvPr>
          <p:cNvPicPr>
            <a:picLocks noChangeAspect="1"/>
          </p:cNvPicPr>
          <p:nvPr/>
        </p:nvPicPr>
        <p:blipFill>
          <a:blip r:embed="rId5"/>
          <a:stretch>
            <a:fillRect/>
          </a:stretch>
        </p:blipFill>
        <p:spPr>
          <a:xfrm>
            <a:off x="8305800" y="914251"/>
            <a:ext cx="2590799" cy="1460797"/>
          </a:xfrm>
          <a:prstGeom prst="rect">
            <a:avLst/>
          </a:prstGeom>
        </p:spPr>
      </p:pic>
      <p:pic>
        <p:nvPicPr>
          <p:cNvPr id="6" name="Picture 5" descr="Logos Download | Claude">
            <a:extLst>
              <a:ext uri="{FF2B5EF4-FFF2-40B4-BE49-F238E27FC236}">
                <a16:creationId xmlns:a16="http://schemas.microsoft.com/office/drawing/2014/main" id="{0D488B5C-C9CA-16DB-65A0-5A0D3B0A57F4}"/>
              </a:ext>
            </a:extLst>
          </p:cNvPr>
          <p:cNvPicPr>
            <a:picLocks noChangeAspect="1"/>
          </p:cNvPicPr>
          <p:nvPr/>
        </p:nvPicPr>
        <p:blipFill>
          <a:blip r:embed="rId6"/>
          <a:stretch>
            <a:fillRect/>
          </a:stretch>
        </p:blipFill>
        <p:spPr>
          <a:xfrm>
            <a:off x="9232901" y="2372454"/>
            <a:ext cx="2743198" cy="589091"/>
          </a:xfrm>
          <a:prstGeom prst="rect">
            <a:avLst/>
          </a:prstGeom>
        </p:spPr>
      </p:pic>
      <p:pic>
        <p:nvPicPr>
          <p:cNvPr id="8" name="Picture 7">
            <a:extLst>
              <a:ext uri="{FF2B5EF4-FFF2-40B4-BE49-F238E27FC236}">
                <a16:creationId xmlns:a16="http://schemas.microsoft.com/office/drawing/2014/main" id="{05DE6D31-1BEA-3D33-D1DE-FC452C9DB271}"/>
              </a:ext>
            </a:extLst>
          </p:cNvPr>
          <p:cNvPicPr>
            <a:picLocks noChangeAspect="1"/>
          </p:cNvPicPr>
          <p:nvPr/>
        </p:nvPicPr>
        <p:blipFill>
          <a:blip r:embed="rId7"/>
          <a:srcRect t="16757" r="-1481" b="13934"/>
          <a:stretch>
            <a:fillRect/>
          </a:stretch>
        </p:blipFill>
        <p:spPr>
          <a:xfrm>
            <a:off x="8305800" y="3252968"/>
            <a:ext cx="2783840" cy="1069469"/>
          </a:xfrm>
          <a:prstGeom prst="rect">
            <a:avLst/>
          </a:prstGeom>
        </p:spPr>
      </p:pic>
      <p:pic>
        <p:nvPicPr>
          <p:cNvPr id="10" name="Graphic 9" descr="Microsoft Copilot Logo Vector Logo - Download Free SVG Icon |  Worldvectorlogo">
            <a:extLst>
              <a:ext uri="{FF2B5EF4-FFF2-40B4-BE49-F238E27FC236}">
                <a16:creationId xmlns:a16="http://schemas.microsoft.com/office/drawing/2014/main" id="{51483104-BF36-024C-142F-437638E1EB26}"/>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9207500" y="4554118"/>
            <a:ext cx="2743199" cy="619963"/>
          </a:xfrm>
          <a:prstGeom prst="rect">
            <a:avLst/>
          </a:prstGeom>
        </p:spPr>
      </p:pic>
      <p:sp>
        <p:nvSpPr>
          <p:cNvPr id="11" name="Slide Number Placeholder 7">
            <a:extLst>
              <a:ext uri="{FF2B5EF4-FFF2-40B4-BE49-F238E27FC236}">
                <a16:creationId xmlns:a16="http://schemas.microsoft.com/office/drawing/2014/main" id="{707BF489-5919-D5BE-F7AF-18209CFAFCD0}"/>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3     |</a:t>
            </a:r>
          </a:p>
        </p:txBody>
      </p:sp>
    </p:spTree>
    <p:extLst>
      <p:ext uri="{BB962C8B-B14F-4D97-AF65-F5344CB8AC3E}">
        <p14:creationId xmlns:p14="http://schemas.microsoft.com/office/powerpoint/2010/main" val="3171229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C8638-42AB-4FB9-C394-46CFA8B1CB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C53EBB-759E-FFAC-91B4-E975E6DB1160}"/>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What can AI do and not do? </a:t>
            </a:r>
            <a:endParaRPr lang="en-US"/>
          </a:p>
        </p:txBody>
      </p:sp>
      <p:sp>
        <p:nvSpPr>
          <p:cNvPr id="3" name="Content Placeholder 2">
            <a:extLst>
              <a:ext uri="{FF2B5EF4-FFF2-40B4-BE49-F238E27FC236}">
                <a16:creationId xmlns:a16="http://schemas.microsoft.com/office/drawing/2014/main" id="{A961E178-0EF6-F59C-60AA-6E9642D013A2}"/>
              </a:ext>
            </a:extLst>
          </p:cNvPr>
          <p:cNvSpPr>
            <a:spLocks noGrp="1"/>
          </p:cNvSpPr>
          <p:nvPr>
            <p:ph idx="1"/>
          </p:nvPr>
        </p:nvSpPr>
        <p:spPr>
          <a:xfrm>
            <a:off x="838200" y="1311192"/>
            <a:ext cx="7467550" cy="4412834"/>
          </a:xfrm>
        </p:spPr>
        <p:txBody>
          <a:bodyPr vert="horz" lIns="91440" tIns="45720" rIns="91440" bIns="45720" rtlCol="0" anchor="t">
            <a:normAutofit/>
          </a:bodyPr>
          <a:lstStyle/>
          <a:p>
            <a:r>
              <a:rPr lang="en-US">
                <a:ea typeface="+mn-lt"/>
                <a:cs typeface="+mn-lt"/>
              </a:rPr>
              <a:t>AI strengths </a:t>
            </a:r>
          </a:p>
          <a:p>
            <a:pPr lvl="1">
              <a:buFont typeface="Courier New" panose="020B0604020202020204" pitchFamily="34" charset="0"/>
              <a:buChar char="o"/>
            </a:pPr>
            <a:r>
              <a:rPr lang="en-US">
                <a:ea typeface="+mn-lt"/>
                <a:cs typeface="+mn-lt"/>
              </a:rPr>
              <a:t>Organizing information </a:t>
            </a:r>
            <a:endParaRPr lang="en-US"/>
          </a:p>
          <a:p>
            <a:pPr lvl="1">
              <a:buFont typeface="Courier New" panose="020B0604020202020204" pitchFamily="34" charset="0"/>
              <a:buChar char="o"/>
            </a:pPr>
            <a:r>
              <a:rPr lang="en-US">
                <a:ea typeface="+mn-lt"/>
                <a:cs typeface="+mn-lt"/>
              </a:rPr>
              <a:t>Summarizing research </a:t>
            </a:r>
            <a:endParaRPr lang="en-US"/>
          </a:p>
          <a:p>
            <a:pPr lvl="1">
              <a:buFont typeface="Courier New" panose="020B0604020202020204" pitchFamily="34" charset="0"/>
              <a:buChar char="o"/>
            </a:pPr>
            <a:r>
              <a:rPr lang="en-US">
                <a:ea typeface="+mn-lt"/>
                <a:cs typeface="+mn-lt"/>
              </a:rPr>
              <a:t>Editing assistance </a:t>
            </a:r>
            <a:endParaRPr lang="en-US"/>
          </a:p>
          <a:p>
            <a:pPr lvl="1">
              <a:buFont typeface="Courier New" panose="020B0604020202020204" pitchFamily="34" charset="0"/>
              <a:buChar char="o"/>
            </a:pPr>
            <a:r>
              <a:rPr lang="en-US">
                <a:ea typeface="+mn-lt"/>
                <a:cs typeface="+mn-lt"/>
              </a:rPr>
              <a:t>Structure suggestions </a:t>
            </a:r>
            <a:endParaRPr lang="en-US"/>
          </a:p>
          <a:p>
            <a:r>
              <a:rPr lang="en-US">
                <a:ea typeface="+mn-lt"/>
                <a:cs typeface="+mn-lt"/>
              </a:rPr>
              <a:t>AI limitations </a:t>
            </a:r>
            <a:endParaRPr lang="en-US"/>
          </a:p>
          <a:p>
            <a:pPr lvl="1">
              <a:buFont typeface="Courier New" panose="020B0604020202020204" pitchFamily="34" charset="0"/>
              <a:buChar char="o"/>
            </a:pPr>
            <a:r>
              <a:rPr lang="en-US">
                <a:ea typeface="+mn-lt"/>
                <a:cs typeface="+mn-lt"/>
              </a:rPr>
              <a:t>Inherent bias </a:t>
            </a:r>
            <a:endParaRPr lang="en-US"/>
          </a:p>
          <a:p>
            <a:pPr lvl="1">
              <a:buFont typeface="Courier New" panose="020B0604020202020204" pitchFamily="34" charset="0"/>
              <a:buChar char="o"/>
            </a:pPr>
            <a:r>
              <a:rPr lang="en-US">
                <a:ea typeface="+mn-lt"/>
                <a:cs typeface="+mn-lt"/>
              </a:rPr>
              <a:t>Misinformation </a:t>
            </a:r>
            <a:endParaRPr lang="en-US"/>
          </a:p>
          <a:p>
            <a:pPr lvl="1">
              <a:buFont typeface="Courier New" panose="020B0604020202020204" pitchFamily="34" charset="0"/>
              <a:buChar char="o"/>
            </a:pPr>
            <a:r>
              <a:rPr lang="en-US">
                <a:ea typeface="+mn-lt"/>
                <a:cs typeface="+mn-lt"/>
              </a:rPr>
              <a:t>Overgeneralization </a:t>
            </a:r>
            <a:endParaRPr lang="en-US"/>
          </a:p>
          <a:p>
            <a:pPr lvl="1">
              <a:buFont typeface="Courier New" panose="020B0604020202020204" pitchFamily="34" charset="0"/>
              <a:buChar char="o"/>
            </a:pPr>
            <a:r>
              <a:rPr lang="en-US">
                <a:ea typeface="+mn-lt"/>
                <a:cs typeface="+mn-lt"/>
              </a:rPr>
              <a:t>Lacks critical thinking</a:t>
            </a:r>
            <a:endParaRPr lang="en-US"/>
          </a:p>
        </p:txBody>
      </p:sp>
      <p:sp>
        <p:nvSpPr>
          <p:cNvPr id="5" name="Rectangle 4">
            <a:extLst>
              <a:ext uri="{FF2B5EF4-FFF2-40B4-BE49-F238E27FC236}">
                <a16:creationId xmlns:a16="http://schemas.microsoft.com/office/drawing/2014/main" id="{401CC9D3-40FC-8C8D-1145-E5FD371AA159}"/>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F00F5AF7-037E-58E2-E974-593E1E1769DD}"/>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05B6EFD7-E0D0-DADD-44D9-205C04030B5B}"/>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4" name="Slide Number Placeholder 7">
            <a:extLst>
              <a:ext uri="{FF2B5EF4-FFF2-40B4-BE49-F238E27FC236}">
                <a16:creationId xmlns:a16="http://schemas.microsoft.com/office/drawing/2014/main" id="{7436FC2E-328F-5C90-8DCF-8F681A212B9A}"/>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4     |</a:t>
            </a:r>
          </a:p>
        </p:txBody>
      </p:sp>
    </p:spTree>
    <p:extLst>
      <p:ext uri="{BB962C8B-B14F-4D97-AF65-F5344CB8AC3E}">
        <p14:creationId xmlns:p14="http://schemas.microsoft.com/office/powerpoint/2010/main" val="1033861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25DC0-ACA3-1B0A-726C-648B73EDB6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612C0A-6D31-1F13-1C84-5D94244BD19A}"/>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Responsible AI Use</a:t>
            </a:r>
            <a:endParaRPr lang="en-US"/>
          </a:p>
        </p:txBody>
      </p:sp>
      <p:sp>
        <p:nvSpPr>
          <p:cNvPr id="3" name="Content Placeholder 2">
            <a:extLst>
              <a:ext uri="{FF2B5EF4-FFF2-40B4-BE49-F238E27FC236}">
                <a16:creationId xmlns:a16="http://schemas.microsoft.com/office/drawing/2014/main" id="{F12A2884-E859-3EE7-3D25-014D9203C8D5}"/>
              </a:ext>
            </a:extLst>
          </p:cNvPr>
          <p:cNvSpPr>
            <a:spLocks noGrp="1"/>
          </p:cNvSpPr>
          <p:nvPr>
            <p:ph idx="1"/>
          </p:nvPr>
        </p:nvSpPr>
        <p:spPr>
          <a:xfrm>
            <a:off x="838200" y="1311192"/>
            <a:ext cx="8229550" cy="4412834"/>
          </a:xfrm>
        </p:spPr>
        <p:txBody>
          <a:bodyPr vert="horz" lIns="91440" tIns="45720" rIns="91440" bIns="45720" rtlCol="0" anchor="t">
            <a:normAutofit/>
          </a:bodyPr>
          <a:lstStyle/>
          <a:p>
            <a:r>
              <a:rPr lang="en-US">
                <a:ea typeface="+mn-lt"/>
                <a:cs typeface="+mn-lt"/>
              </a:rPr>
              <a:t>Transparency </a:t>
            </a:r>
            <a:endParaRPr lang="en-US"/>
          </a:p>
          <a:p>
            <a:pPr lvl="1">
              <a:buFont typeface="Courier New" panose="020B0604020202020204" pitchFamily="34" charset="0"/>
              <a:buChar char="o"/>
            </a:pPr>
            <a:r>
              <a:rPr lang="en-US">
                <a:ea typeface="+mn-lt"/>
                <a:cs typeface="+mn-lt"/>
              </a:rPr>
              <a:t>Disclose AI use in your methodology </a:t>
            </a:r>
            <a:endParaRPr lang="en-US"/>
          </a:p>
          <a:p>
            <a:r>
              <a:rPr lang="en-US">
                <a:ea typeface="+mn-lt"/>
                <a:cs typeface="+mn-lt"/>
              </a:rPr>
              <a:t>Verification </a:t>
            </a:r>
            <a:endParaRPr lang="en-US"/>
          </a:p>
          <a:p>
            <a:pPr lvl="1">
              <a:buFont typeface="Courier New" panose="020B0604020202020204" pitchFamily="34" charset="0"/>
              <a:buChar char="o"/>
            </a:pPr>
            <a:r>
              <a:rPr lang="en-US">
                <a:ea typeface="+mn-lt"/>
                <a:cs typeface="+mn-lt"/>
              </a:rPr>
              <a:t>Always check AI outputs against reliable sources </a:t>
            </a:r>
            <a:endParaRPr lang="en-US"/>
          </a:p>
          <a:p>
            <a:r>
              <a:rPr lang="en-US">
                <a:ea typeface="+mn-lt"/>
                <a:cs typeface="+mn-lt"/>
              </a:rPr>
              <a:t>Balance </a:t>
            </a:r>
            <a:endParaRPr lang="en-US"/>
          </a:p>
          <a:p>
            <a:pPr lvl="1">
              <a:buFont typeface="Courier New" panose="020B0604020202020204" pitchFamily="34" charset="0"/>
              <a:buChar char="o"/>
            </a:pPr>
            <a:r>
              <a:rPr lang="en-US">
                <a:ea typeface="+mn-lt"/>
                <a:cs typeface="+mn-lt"/>
              </a:rPr>
              <a:t>Use AI as a tool, not a replacement for critical thinking </a:t>
            </a:r>
            <a:endParaRPr lang="en-US"/>
          </a:p>
          <a:p>
            <a:r>
              <a:rPr lang="en-US">
                <a:ea typeface="+mn-lt"/>
                <a:cs typeface="+mn-lt"/>
              </a:rPr>
              <a:t>Ethics </a:t>
            </a:r>
            <a:endParaRPr lang="en-US"/>
          </a:p>
          <a:p>
            <a:pPr lvl="1">
              <a:buFont typeface="Courier New" panose="020B0604020202020204" pitchFamily="34" charset="0"/>
              <a:buChar char="o"/>
            </a:pPr>
            <a:r>
              <a:rPr lang="en-US">
                <a:ea typeface="+mn-lt"/>
                <a:cs typeface="+mn-lt"/>
              </a:rPr>
              <a:t>Consider implications for research integrity</a:t>
            </a:r>
            <a:endParaRPr lang="en-US"/>
          </a:p>
        </p:txBody>
      </p:sp>
      <p:sp>
        <p:nvSpPr>
          <p:cNvPr id="5" name="Rectangle 4">
            <a:extLst>
              <a:ext uri="{FF2B5EF4-FFF2-40B4-BE49-F238E27FC236}">
                <a16:creationId xmlns:a16="http://schemas.microsoft.com/office/drawing/2014/main" id="{FD218C1C-7BA4-D86A-6D85-357C99F2AFAB}"/>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FABC8691-1B6D-1466-C2FB-97C748390CE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EFC92D8F-B879-3105-B261-142233DC24B1}"/>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4" name="Slide Number Placeholder 7">
            <a:extLst>
              <a:ext uri="{FF2B5EF4-FFF2-40B4-BE49-F238E27FC236}">
                <a16:creationId xmlns:a16="http://schemas.microsoft.com/office/drawing/2014/main" id="{8CC39A7D-2BA3-4CF5-6D06-01EF1C42C157}"/>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5     |</a:t>
            </a:r>
          </a:p>
        </p:txBody>
      </p:sp>
    </p:spTree>
    <p:extLst>
      <p:ext uri="{BB962C8B-B14F-4D97-AF65-F5344CB8AC3E}">
        <p14:creationId xmlns:p14="http://schemas.microsoft.com/office/powerpoint/2010/main" val="413471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7F1AD-2C5E-A2BD-5BB4-F9F42FA010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9C3820-C7D8-ED2E-ADF0-7A94B2E0CE8A}"/>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mj-lt"/>
                <a:cs typeface="+mj-lt"/>
              </a:rPr>
              <a:t>Be Aware of Policies</a:t>
            </a:r>
            <a:endParaRPr lang="en-US"/>
          </a:p>
        </p:txBody>
      </p:sp>
      <p:sp>
        <p:nvSpPr>
          <p:cNvPr id="3" name="Content Placeholder 2">
            <a:extLst>
              <a:ext uri="{FF2B5EF4-FFF2-40B4-BE49-F238E27FC236}">
                <a16:creationId xmlns:a16="http://schemas.microsoft.com/office/drawing/2014/main" id="{D8E995EC-D91F-26FA-2A2D-F2F9CE8A4F12}"/>
              </a:ext>
            </a:extLst>
          </p:cNvPr>
          <p:cNvSpPr>
            <a:spLocks noGrp="1"/>
          </p:cNvSpPr>
          <p:nvPr>
            <p:ph idx="1"/>
          </p:nvPr>
        </p:nvSpPr>
        <p:spPr>
          <a:xfrm>
            <a:off x="838200" y="1311192"/>
            <a:ext cx="10515550" cy="4412834"/>
          </a:xfrm>
        </p:spPr>
        <p:txBody>
          <a:bodyPr vert="horz" lIns="91440" tIns="45720" rIns="91440" bIns="45720" rtlCol="0" anchor="t">
            <a:normAutofit/>
          </a:bodyPr>
          <a:lstStyle/>
          <a:p>
            <a:r>
              <a:rPr lang="en-US">
                <a:ea typeface="+mn-lt"/>
                <a:cs typeface="+mn-lt"/>
                <a:hlinkClick r:id="rId3"/>
              </a:rPr>
              <a:t>Northeastern University AI Policy</a:t>
            </a:r>
            <a:endParaRPr lang="en-US">
              <a:ea typeface="+mn-lt"/>
              <a:cs typeface="+mn-lt"/>
            </a:endParaRPr>
          </a:p>
          <a:p>
            <a:r>
              <a:rPr lang="en-US">
                <a:ea typeface="+mn-lt"/>
                <a:cs typeface="+mn-lt"/>
              </a:rPr>
              <a:t>Course-specific policies</a:t>
            </a:r>
          </a:p>
          <a:p>
            <a:r>
              <a:rPr lang="en-US">
                <a:ea typeface="+mn-lt"/>
                <a:cs typeface="+mn-lt"/>
              </a:rPr>
              <a:t>Assignment-specific policies</a:t>
            </a:r>
          </a:p>
          <a:p>
            <a:r>
              <a:rPr lang="en-US">
                <a:ea typeface="+mn-lt"/>
                <a:cs typeface="+mn-lt"/>
              </a:rPr>
              <a:t>These will tell you if AI is forbidden, allowed, recommended, or required; specific tools may be mentioned.</a:t>
            </a:r>
          </a:p>
          <a:p>
            <a:endParaRPr lang="en-US">
              <a:ea typeface="+mn-lt"/>
              <a:cs typeface="+mn-lt"/>
            </a:endParaRPr>
          </a:p>
          <a:p>
            <a:pPr marL="0" indent="0" algn="ctr">
              <a:buNone/>
            </a:pPr>
            <a:r>
              <a:rPr lang="en-US" sz="8900">
                <a:ea typeface="+mn-lt"/>
                <a:cs typeface="+mn-lt"/>
              </a:rPr>
              <a:t>🚦</a:t>
            </a:r>
            <a:endParaRPr lang="en-US">
              <a:ea typeface="+mn-lt"/>
              <a:cs typeface="+mn-lt"/>
            </a:endParaRPr>
          </a:p>
        </p:txBody>
      </p:sp>
      <p:sp>
        <p:nvSpPr>
          <p:cNvPr id="5" name="Rectangle 4">
            <a:extLst>
              <a:ext uri="{FF2B5EF4-FFF2-40B4-BE49-F238E27FC236}">
                <a16:creationId xmlns:a16="http://schemas.microsoft.com/office/drawing/2014/main" id="{1D1FF5AB-6257-516A-2B16-EDF3B4F3F29E}"/>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9B09788E-473C-46E4-198B-790356744EAE}"/>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6454A838-E87E-2747-C194-75B62944623D}"/>
              </a:ext>
            </a:extLst>
          </p:cNvPr>
          <p:cNvPicPr>
            <a:picLocks noChangeAspect="1"/>
          </p:cNvPicPr>
          <p:nvPr/>
        </p:nvPicPr>
        <p:blipFill>
          <a:blip r:embed="rId5"/>
          <a:srcRect l="16176" t="28713" r="16544" b="23762"/>
          <a:stretch/>
        </p:blipFill>
        <p:spPr>
          <a:xfrm>
            <a:off x="743672" y="6177831"/>
            <a:ext cx="2630708" cy="692855"/>
          </a:xfrm>
          <a:prstGeom prst="rect">
            <a:avLst/>
          </a:prstGeom>
        </p:spPr>
      </p:pic>
      <p:sp>
        <p:nvSpPr>
          <p:cNvPr id="4" name="Slide Number Placeholder 7">
            <a:extLst>
              <a:ext uri="{FF2B5EF4-FFF2-40B4-BE49-F238E27FC236}">
                <a16:creationId xmlns:a16="http://schemas.microsoft.com/office/drawing/2014/main" id="{5D511BFB-981F-B525-5021-27D36E5A985B}"/>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6     |</a:t>
            </a:r>
          </a:p>
        </p:txBody>
      </p:sp>
    </p:spTree>
    <p:extLst>
      <p:ext uri="{BB962C8B-B14F-4D97-AF65-F5344CB8AC3E}">
        <p14:creationId xmlns:p14="http://schemas.microsoft.com/office/powerpoint/2010/main" val="2583066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BE386-3BA0-CCFD-6DFA-C7CD1A7BA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79FE8E-7C3A-0C6A-A437-7958970EF5C2}"/>
              </a:ext>
            </a:extLst>
          </p:cNvPr>
          <p:cNvSpPr>
            <a:spLocks noGrp="1"/>
          </p:cNvSpPr>
          <p:nvPr>
            <p:ph type="title"/>
          </p:nvPr>
        </p:nvSpPr>
        <p:spPr/>
        <p:txBody>
          <a:bodyPr vert="horz" lIns="91440" tIns="45720" rIns="91440" bIns="45720" rtlCol="0" anchor="ctr">
            <a:normAutofit/>
          </a:bodyPr>
          <a:lstStyle/>
          <a:p>
            <a:pPr algn="ctr">
              <a:lnSpc>
                <a:spcPct val="100000"/>
              </a:lnSpc>
              <a:spcBef>
                <a:spcPts val="0"/>
              </a:spcBef>
            </a:pPr>
            <a:r>
              <a:rPr lang="en-US" sz="4000" b="1">
                <a:solidFill>
                  <a:srgbClr val="C00000"/>
                </a:solidFill>
                <a:latin typeface="Garamond"/>
              </a:rPr>
              <a:t>To AI or not to AI?</a:t>
            </a:r>
            <a:endParaRPr lang="en-US"/>
          </a:p>
        </p:txBody>
      </p:sp>
      <p:sp>
        <p:nvSpPr>
          <p:cNvPr id="15" name="Slide Number Placeholder 7">
            <a:extLst>
              <a:ext uri="{FF2B5EF4-FFF2-40B4-BE49-F238E27FC236}">
                <a16:creationId xmlns:a16="http://schemas.microsoft.com/office/drawing/2014/main" id="{1369157E-8F48-C9F6-CABA-DB2A15B9712B}"/>
              </a:ext>
            </a:extLst>
          </p:cNvPr>
          <p:cNvSpPr>
            <a:spLocks noGrp="1"/>
          </p:cNvSpPr>
          <p:nvPr>
            <p:ph type="sldNum" sz="quarter" idx="12"/>
          </p:nvPr>
        </p:nvSpPr>
        <p:spPr/>
        <p:txBody>
          <a:bodyPr/>
          <a:lstStyle/>
          <a:p>
            <a:pPr algn="l"/>
            <a:r>
              <a:rPr lang="en-US" sz="1500">
                <a:solidFill>
                  <a:schemeClr val="bg1"/>
                </a:solidFill>
                <a:latin typeface="Garamond"/>
                <a:cs typeface="Times New Roman"/>
              </a:rPr>
              <a:t>  4    |</a:t>
            </a:r>
          </a:p>
        </p:txBody>
      </p:sp>
      <p:sp>
        <p:nvSpPr>
          <p:cNvPr id="7" name="Rectangle 6">
            <a:extLst>
              <a:ext uri="{FF2B5EF4-FFF2-40B4-BE49-F238E27FC236}">
                <a16:creationId xmlns:a16="http://schemas.microsoft.com/office/drawing/2014/main" id="{A385D36C-0A0F-F6D2-8040-1C49FC69AB30}"/>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9" name="Graphic 8" descr="A white letter on a black background&#10;&#10;AI-generated content may be incorrect.">
            <a:extLst>
              <a:ext uri="{FF2B5EF4-FFF2-40B4-BE49-F238E27FC236}">
                <a16:creationId xmlns:a16="http://schemas.microsoft.com/office/drawing/2014/main" id="{9FC84675-7520-C988-CC11-FFF60EC9A70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1526082" y="6357113"/>
            <a:ext cx="455773" cy="352912"/>
          </a:xfrm>
          <a:prstGeom prst="rect">
            <a:avLst/>
          </a:prstGeom>
        </p:spPr>
      </p:pic>
      <p:pic>
        <p:nvPicPr>
          <p:cNvPr id="13" name="Picture 12" descr="A black background with white text&#10;&#10;AI-generated content may be incorrect.">
            <a:extLst>
              <a:ext uri="{FF2B5EF4-FFF2-40B4-BE49-F238E27FC236}">
                <a16:creationId xmlns:a16="http://schemas.microsoft.com/office/drawing/2014/main" id="{8DB2EB4C-C097-8BE2-6E69-CAC84511F1AB}"/>
              </a:ext>
            </a:extLst>
          </p:cNvPr>
          <p:cNvPicPr>
            <a:picLocks noChangeAspect="1"/>
          </p:cNvPicPr>
          <p:nvPr/>
        </p:nvPicPr>
        <p:blipFill>
          <a:blip r:embed="rId3"/>
          <a:srcRect l="16176" t="28713" r="16544" b="23762"/>
          <a:stretch/>
        </p:blipFill>
        <p:spPr>
          <a:xfrm>
            <a:off x="743672" y="6177831"/>
            <a:ext cx="2630708" cy="692855"/>
          </a:xfrm>
          <a:prstGeom prst="rect">
            <a:avLst/>
          </a:prstGeom>
        </p:spPr>
      </p:pic>
      <p:sp>
        <p:nvSpPr>
          <p:cNvPr id="3" name="Slide Number Placeholder 7">
            <a:extLst>
              <a:ext uri="{FF2B5EF4-FFF2-40B4-BE49-F238E27FC236}">
                <a16:creationId xmlns:a16="http://schemas.microsoft.com/office/drawing/2014/main" id="{4B9DEB92-3F7C-986C-D5E3-E0A09BAA7DD6}"/>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7     |</a:t>
            </a:r>
          </a:p>
        </p:txBody>
      </p:sp>
    </p:spTree>
    <p:extLst>
      <p:ext uri="{BB962C8B-B14F-4D97-AF65-F5344CB8AC3E}">
        <p14:creationId xmlns:p14="http://schemas.microsoft.com/office/powerpoint/2010/main" val="1278642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520792-D5F8-3821-6456-BD2E05B6D6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9F5F73-36C3-BEDF-015B-B147E2FD11E4}"/>
              </a:ext>
            </a:extLst>
          </p:cNvPr>
          <p:cNvSpPr>
            <a:spLocks noGrp="1"/>
          </p:cNvSpPr>
          <p:nvPr>
            <p:ph type="title"/>
          </p:nvPr>
        </p:nvSpPr>
        <p:spPr>
          <a:xfrm>
            <a:off x="0" y="388711"/>
            <a:ext cx="121920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Calibri"/>
                <a:cs typeface="Calibri"/>
              </a:rPr>
              <a:t>Categorize these reading tasks as </a:t>
            </a:r>
            <a:br>
              <a:rPr lang="en-US" sz="4000" b="1">
                <a:solidFill>
                  <a:srgbClr val="C00000"/>
                </a:solidFill>
                <a:latin typeface="Garamond"/>
                <a:ea typeface="Calibri"/>
                <a:cs typeface="Calibri"/>
              </a:rPr>
            </a:br>
            <a:r>
              <a:rPr lang="en-US" sz="4000" b="1">
                <a:solidFill>
                  <a:srgbClr val="C00000"/>
                </a:solidFill>
                <a:latin typeface="Garamond"/>
                <a:ea typeface="Calibri"/>
                <a:cs typeface="Calibri"/>
              </a:rPr>
              <a:t>“yes,” “no,” or “maybe”:</a:t>
            </a:r>
            <a:endParaRPr lang="en-US"/>
          </a:p>
        </p:txBody>
      </p:sp>
      <p:sp>
        <p:nvSpPr>
          <p:cNvPr id="3" name="Content Placeholder 2">
            <a:extLst>
              <a:ext uri="{FF2B5EF4-FFF2-40B4-BE49-F238E27FC236}">
                <a16:creationId xmlns:a16="http://schemas.microsoft.com/office/drawing/2014/main" id="{8E436DB9-77D0-2FB9-A848-A1D42042A08E}"/>
              </a:ext>
            </a:extLst>
          </p:cNvPr>
          <p:cNvSpPr>
            <a:spLocks noGrp="1"/>
          </p:cNvSpPr>
          <p:nvPr>
            <p:ph idx="1"/>
          </p:nvPr>
        </p:nvSpPr>
        <p:spPr>
          <a:xfrm>
            <a:off x="965200" y="2060492"/>
            <a:ext cx="10388550" cy="3663534"/>
          </a:xfrm>
        </p:spPr>
        <p:txBody>
          <a:bodyPr vert="horz" lIns="91440" tIns="45720" rIns="91440" bIns="45720" rtlCol="0" anchor="t">
            <a:normAutofit/>
          </a:bodyPr>
          <a:lstStyle/>
          <a:p>
            <a:r>
              <a:rPr lang="en-US">
                <a:latin typeface="Aptos"/>
                <a:ea typeface="Calibri"/>
                <a:cs typeface="Calibri"/>
              </a:rPr>
              <a:t>Defining/translating a single word</a:t>
            </a:r>
          </a:p>
          <a:p>
            <a:r>
              <a:rPr lang="en-US">
                <a:latin typeface="Aptos"/>
                <a:ea typeface="Calibri"/>
                <a:cs typeface="Calibri"/>
              </a:rPr>
              <a:t>Summarizing a reading (before reading yourself)</a:t>
            </a:r>
          </a:p>
          <a:p>
            <a:r>
              <a:rPr lang="en-US">
                <a:latin typeface="Aptos"/>
                <a:ea typeface="Calibri"/>
                <a:cs typeface="Calibri"/>
              </a:rPr>
              <a:t>Summarizing a reading (after reading yourself)</a:t>
            </a:r>
          </a:p>
          <a:p>
            <a:r>
              <a:rPr lang="en-US">
                <a:latin typeface="Aptos"/>
                <a:ea typeface="Calibri"/>
                <a:cs typeface="Calibri"/>
              </a:rPr>
              <a:t>Summarizing a reading (without reading yourself)</a:t>
            </a:r>
          </a:p>
          <a:p>
            <a:r>
              <a:rPr lang="en-US">
                <a:latin typeface="Aptos"/>
                <a:ea typeface="Calibri"/>
                <a:cs typeface="Calibri"/>
              </a:rPr>
              <a:t>Making quizzes to check your comprehension</a:t>
            </a:r>
            <a:endParaRPr lang="en-US"/>
          </a:p>
        </p:txBody>
      </p:sp>
      <p:sp>
        <p:nvSpPr>
          <p:cNvPr id="5" name="Rectangle 4">
            <a:extLst>
              <a:ext uri="{FF2B5EF4-FFF2-40B4-BE49-F238E27FC236}">
                <a16:creationId xmlns:a16="http://schemas.microsoft.com/office/drawing/2014/main" id="{C5B644AD-2277-AA9B-BB64-A1764A2EA0EE}"/>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45CBEFF6-AE04-EA80-473E-851348F5EBC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A57DA7C0-081A-8E01-7E3E-856BC4666A7E}"/>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10" name="TextBox 68">
            <a:extLst>
              <a:ext uri="{FF2B5EF4-FFF2-40B4-BE49-F238E27FC236}">
                <a16:creationId xmlns:a16="http://schemas.microsoft.com/office/drawing/2014/main" id="{D5E92EA2-840C-A077-F652-BE4BA692FBE6}"/>
              </a:ext>
            </a:extLst>
          </p:cNvPr>
          <p:cNvSpPr txBox="1"/>
          <p:nvPr/>
        </p:nvSpPr>
        <p:spPr>
          <a:xfrm rot="21000000">
            <a:off x="8587532" y="1331531"/>
            <a:ext cx="3458307" cy="1988106"/>
          </a:xfrm>
          <a:prstGeom prst="irregularSeal1">
            <a:avLst/>
          </a:prstGeom>
          <a:solidFill>
            <a:schemeClr val="bg1"/>
          </a:solidFill>
          <a:ln w="57150">
            <a:solidFill>
              <a:srgbClr val="C00000"/>
            </a:solid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dirty="0">
                <a:cs typeface="Segoe UI"/>
              </a:rPr>
              <a:t>Always ask </a:t>
            </a:r>
            <a:endParaRPr lang="en-US" dirty="0">
              <a:cs typeface="Segoe UI"/>
            </a:endParaRPr>
          </a:p>
          <a:p>
            <a:pPr algn="ctr"/>
            <a:r>
              <a:rPr lang="en-US" sz="2000">
                <a:cs typeface="Segoe UI"/>
              </a:rPr>
              <a:t>your professor!</a:t>
            </a:r>
            <a:endParaRPr lang="en-US"/>
          </a:p>
        </p:txBody>
      </p:sp>
      <p:sp>
        <p:nvSpPr>
          <p:cNvPr id="4" name="Slide Number Placeholder 7">
            <a:extLst>
              <a:ext uri="{FF2B5EF4-FFF2-40B4-BE49-F238E27FC236}">
                <a16:creationId xmlns:a16="http://schemas.microsoft.com/office/drawing/2014/main" id="{2B3A2155-5B54-85E7-B144-3742F8B2BFD1}"/>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8     |</a:t>
            </a:r>
          </a:p>
        </p:txBody>
      </p:sp>
    </p:spTree>
    <p:extLst>
      <p:ext uri="{BB962C8B-B14F-4D97-AF65-F5344CB8AC3E}">
        <p14:creationId xmlns:p14="http://schemas.microsoft.com/office/powerpoint/2010/main" val="88834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37AC2-5B25-E67B-A9CF-509D1ECB77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7E12B9-2C6F-3D00-D62A-BF2B54FDC779}"/>
              </a:ext>
            </a:extLst>
          </p:cNvPr>
          <p:cNvSpPr>
            <a:spLocks noGrp="1"/>
          </p:cNvSpPr>
          <p:nvPr>
            <p:ph type="title"/>
          </p:nvPr>
        </p:nvSpPr>
        <p:spPr>
          <a:xfrm>
            <a:off x="0" y="388711"/>
            <a:ext cx="12192000" cy="1325563"/>
          </a:xfrm>
        </p:spPr>
        <p:txBody>
          <a:bodyPr vert="horz" lIns="91440" tIns="45720" rIns="91440" bIns="45720" rtlCol="0" anchor="ctr">
            <a:normAutofit/>
          </a:bodyPr>
          <a:lstStyle/>
          <a:p>
            <a:pPr algn="ctr">
              <a:lnSpc>
                <a:spcPct val="100000"/>
              </a:lnSpc>
            </a:pPr>
            <a:r>
              <a:rPr lang="en-US" sz="4000" b="1">
                <a:solidFill>
                  <a:srgbClr val="C00000"/>
                </a:solidFill>
                <a:latin typeface="Garamond"/>
                <a:ea typeface="Calibri"/>
                <a:cs typeface="Calibri"/>
              </a:rPr>
              <a:t>Categorize these writing tasks as </a:t>
            </a:r>
            <a:br>
              <a:rPr lang="en-US" sz="4000" b="1">
                <a:solidFill>
                  <a:srgbClr val="C00000"/>
                </a:solidFill>
                <a:latin typeface="Garamond"/>
                <a:ea typeface="Calibri"/>
                <a:cs typeface="Calibri"/>
              </a:rPr>
            </a:br>
            <a:r>
              <a:rPr lang="en-US" sz="4000" b="1">
                <a:solidFill>
                  <a:srgbClr val="C00000"/>
                </a:solidFill>
                <a:latin typeface="Garamond"/>
                <a:ea typeface="Calibri"/>
                <a:cs typeface="Calibri"/>
              </a:rPr>
              <a:t>“yes,” “no,” or “maybe”:</a:t>
            </a:r>
            <a:endParaRPr lang="en-US"/>
          </a:p>
        </p:txBody>
      </p:sp>
      <p:sp>
        <p:nvSpPr>
          <p:cNvPr id="3" name="Content Placeholder 2">
            <a:extLst>
              <a:ext uri="{FF2B5EF4-FFF2-40B4-BE49-F238E27FC236}">
                <a16:creationId xmlns:a16="http://schemas.microsoft.com/office/drawing/2014/main" id="{64185C29-2EB7-D979-FD6B-630FF5A87EE2}"/>
              </a:ext>
            </a:extLst>
          </p:cNvPr>
          <p:cNvSpPr>
            <a:spLocks noGrp="1"/>
          </p:cNvSpPr>
          <p:nvPr>
            <p:ph idx="1"/>
          </p:nvPr>
        </p:nvSpPr>
        <p:spPr>
          <a:xfrm>
            <a:off x="965200" y="2060492"/>
            <a:ext cx="10782250" cy="3663534"/>
          </a:xfrm>
        </p:spPr>
        <p:txBody>
          <a:bodyPr vert="horz" lIns="91440" tIns="45720" rIns="91440" bIns="45720" rtlCol="0" anchor="t">
            <a:normAutofit fontScale="92500" lnSpcReduction="20000"/>
          </a:bodyPr>
          <a:lstStyle/>
          <a:p>
            <a:r>
              <a:rPr lang="en-US">
                <a:ea typeface="+mn-lt"/>
                <a:cs typeface="+mn-lt"/>
              </a:rPr>
              <a:t>Brainstorming ideas for a draft</a:t>
            </a:r>
          </a:p>
          <a:p>
            <a:r>
              <a:rPr lang="en-US">
                <a:ea typeface="+mn-lt"/>
                <a:cs typeface="+mn-lt"/>
              </a:rPr>
              <a:t>Finding sources</a:t>
            </a:r>
          </a:p>
          <a:p>
            <a:r>
              <a:rPr lang="en-US">
                <a:ea typeface="+mn-lt"/>
                <a:cs typeface="+mn-lt"/>
              </a:rPr>
              <a:t>Writing drafts</a:t>
            </a:r>
          </a:p>
          <a:p>
            <a:r>
              <a:rPr lang="en-US">
                <a:ea typeface="+mn-lt"/>
                <a:cs typeface="+mn-lt"/>
              </a:rPr>
              <a:t>Generating statistics, quotations, or facts for support</a:t>
            </a:r>
          </a:p>
          <a:p>
            <a:r>
              <a:rPr lang="en-US">
                <a:ea typeface="+mn-lt"/>
                <a:cs typeface="+mn-lt"/>
              </a:rPr>
              <a:t>Revising drafts for content and organization</a:t>
            </a:r>
          </a:p>
          <a:p>
            <a:r>
              <a:rPr lang="en-US">
                <a:ea typeface="+mn-lt"/>
                <a:cs typeface="+mn-lt"/>
              </a:rPr>
              <a:t>Editing drafts for language</a:t>
            </a:r>
          </a:p>
          <a:p>
            <a:r>
              <a:rPr lang="en-US">
                <a:ea typeface="+mn-lt"/>
                <a:cs typeface="+mn-lt"/>
              </a:rPr>
              <a:t>Creating reference lists</a:t>
            </a:r>
          </a:p>
          <a:p>
            <a:r>
              <a:rPr lang="en-US">
                <a:ea typeface="+mn-lt"/>
                <a:cs typeface="+mn-lt"/>
              </a:rPr>
              <a:t>Peer review</a:t>
            </a:r>
          </a:p>
          <a:p>
            <a:r>
              <a:rPr lang="en-US">
                <a:ea typeface="+mn-lt"/>
                <a:cs typeface="+mn-lt"/>
              </a:rPr>
              <a:t>Writing a professional email</a:t>
            </a:r>
          </a:p>
        </p:txBody>
      </p:sp>
      <p:sp>
        <p:nvSpPr>
          <p:cNvPr id="5" name="Rectangle 4">
            <a:extLst>
              <a:ext uri="{FF2B5EF4-FFF2-40B4-BE49-F238E27FC236}">
                <a16:creationId xmlns:a16="http://schemas.microsoft.com/office/drawing/2014/main" id="{D80F2E05-6395-98F7-2767-58059BB421ED}"/>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F49D9DCA-D730-5436-143C-C7A2DE44DA6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1E93BC11-4DEC-55EE-88C2-5B293301F006}"/>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10" name="TextBox 68">
            <a:extLst>
              <a:ext uri="{FF2B5EF4-FFF2-40B4-BE49-F238E27FC236}">
                <a16:creationId xmlns:a16="http://schemas.microsoft.com/office/drawing/2014/main" id="{03A1C17B-7FEE-08C2-F4A2-14525586A788}"/>
              </a:ext>
            </a:extLst>
          </p:cNvPr>
          <p:cNvSpPr txBox="1"/>
          <p:nvPr/>
        </p:nvSpPr>
        <p:spPr>
          <a:xfrm rot="21000000">
            <a:off x="8587532" y="1331531"/>
            <a:ext cx="3458307" cy="1988106"/>
          </a:xfrm>
          <a:prstGeom prst="irregularSeal1">
            <a:avLst/>
          </a:prstGeom>
          <a:solidFill>
            <a:schemeClr val="bg1"/>
          </a:solidFill>
          <a:ln w="57150">
            <a:solidFill>
              <a:srgbClr val="C00000"/>
            </a:solid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dirty="0">
                <a:cs typeface="Segoe UI"/>
              </a:rPr>
              <a:t>Always ask </a:t>
            </a:r>
            <a:endParaRPr lang="en-US" dirty="0">
              <a:cs typeface="Segoe UI"/>
            </a:endParaRPr>
          </a:p>
          <a:p>
            <a:pPr algn="ctr"/>
            <a:r>
              <a:rPr lang="en-US" sz="2000">
                <a:cs typeface="Segoe UI"/>
              </a:rPr>
              <a:t>your professor!</a:t>
            </a:r>
            <a:endParaRPr lang="en-US"/>
          </a:p>
        </p:txBody>
      </p:sp>
      <p:sp>
        <p:nvSpPr>
          <p:cNvPr id="4" name="Slide Number Placeholder 7">
            <a:extLst>
              <a:ext uri="{FF2B5EF4-FFF2-40B4-BE49-F238E27FC236}">
                <a16:creationId xmlns:a16="http://schemas.microsoft.com/office/drawing/2014/main" id="{EF123F6F-DBB0-3CE7-FF5E-BA8608B5C241}"/>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9     |</a:t>
            </a:r>
          </a:p>
        </p:txBody>
      </p:sp>
    </p:spTree>
    <p:extLst>
      <p:ext uri="{BB962C8B-B14F-4D97-AF65-F5344CB8AC3E}">
        <p14:creationId xmlns:p14="http://schemas.microsoft.com/office/powerpoint/2010/main" val="857185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3DF4AB75741934585B49C574C3B9B2D" ma:contentTypeVersion="12" ma:contentTypeDescription="Create a new document." ma:contentTypeScope="" ma:versionID="b3544c0cc88d38835dcc2fafca8287ab">
  <xsd:schema xmlns:xsd="http://www.w3.org/2001/XMLSchema" xmlns:xs="http://www.w3.org/2001/XMLSchema" xmlns:p="http://schemas.microsoft.com/office/2006/metadata/properties" xmlns:ns2="50c730c9-dd0d-4899-80b8-249058eacbed" xmlns:ns3="5ecfc496-633d-4fed-b9a1-80ebac830bfc" targetNamespace="http://schemas.microsoft.com/office/2006/metadata/properties" ma:root="true" ma:fieldsID="70d3f10233f888ac9af7a6520b2a0262" ns2:_="" ns3:_="">
    <xsd:import namespace="50c730c9-dd0d-4899-80b8-249058eacbed"/>
    <xsd:import namespace="5ecfc496-633d-4fed-b9a1-80ebac830bf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c730c9-dd0d-4899-80b8-249058eacb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9a8f194-becd-4f93-a34b-b9b3045b787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ecfc496-633d-4fed-b9a1-80ebac830bf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bda3c14-c5aa-49e1-92c9-648535492e29}" ma:internalName="TaxCatchAll" ma:showField="CatchAllData" ma:web="5ecfc496-633d-4fed-b9a1-80ebac830b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ecfc496-633d-4fed-b9a1-80ebac830bfc" xsi:nil="true"/>
    <lcf76f155ced4ddcb4097134ff3c332f xmlns="50c730c9-dd0d-4899-80b8-249058eacbe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6E2B62-6BEE-4ECB-AC14-913EED4D38CA}">
  <ds:schemaRefs>
    <ds:schemaRef ds:uri="50c730c9-dd0d-4899-80b8-249058eacbed"/>
    <ds:schemaRef ds:uri="5ecfc496-633d-4fed-b9a1-80ebac830bf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928BD88-F592-44FE-BAB3-F307FEE0D6D9}">
  <ds:schemaRefs>
    <ds:schemaRef ds:uri="50c730c9-dd0d-4899-80b8-249058eacbed"/>
    <ds:schemaRef ds:uri="5ecfc496-633d-4fed-b9a1-80ebac830bfc"/>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2A3B485-E3A3-46CE-89BD-6DF25416B1B7}">
  <ds:schemaRefs>
    <ds:schemaRef ds:uri="http://schemas.microsoft.com/sharepoint/v3/contenttype/forms"/>
  </ds:schemaRefs>
</ds:datastoreItem>
</file>

<file path=docMetadata/LabelInfo.xml><?xml version="1.0" encoding="utf-8"?>
<clbl:labelList xmlns:clbl="http://schemas.microsoft.com/office/2020/mipLabelMetadata">
  <clbl:label id="{7893ce20-a697-4fd6-a4da-14011f6a471d}" enabled="1" method="Standard" siteId="{a8eec281-aaa3-4dae-ac9b-9a398b9215e7}" removed="0"/>
</clbl:labelList>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21</Slides>
  <Notes>17</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Agenda</vt:lpstr>
      <vt:lpstr>What does AI (e.g., LLMs) do?</vt:lpstr>
      <vt:lpstr>What can AI do and not do? </vt:lpstr>
      <vt:lpstr>Responsible AI Use</vt:lpstr>
      <vt:lpstr>Be Aware of Policies</vt:lpstr>
      <vt:lpstr>To AI or not to AI?</vt:lpstr>
      <vt:lpstr>Categorize these reading tasks as  “yes,” “no,” or “maybe”:</vt:lpstr>
      <vt:lpstr>Categorize these writing tasks as  “yes,” “no,” or “maybe”:</vt:lpstr>
      <vt:lpstr>Categorize these STEM tasks as  “yes,” “no,” or “maybe”:</vt:lpstr>
      <vt:lpstr>Tips for Writing Prompts</vt:lpstr>
      <vt:lpstr>Writing Prompts</vt:lpstr>
      <vt:lpstr>Potential Framework for Writing Prompts</vt:lpstr>
      <vt:lpstr>Potential Framework for Writing Prompts</vt:lpstr>
      <vt:lpstr>Potential Framework for Writing Prompts</vt:lpstr>
      <vt:lpstr>Other Strategies for Writing Prompts</vt:lpstr>
      <vt:lpstr>Activity</vt:lpstr>
      <vt:lpstr>Activity (Part 1)</vt:lpstr>
      <vt:lpstr>Activity (Part 2)</vt:lpstr>
      <vt:lpstr>Takeaways</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65</cp:revision>
  <dcterms:created xsi:type="dcterms:W3CDTF">2026-02-06T17:47:30Z</dcterms:created>
  <dcterms:modified xsi:type="dcterms:W3CDTF">2026-04-02T15:04:30Z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0x01010093DF4AB75741934585B49C574C3B9B2D</vt:lpwstr>
  </property>
  <property fmtid="{D5CDD505-2E9C-101B-9397-08002B2CF9AE}" pid="3" name="MediaServiceImageTags">
    <vt:lpwstr/>
  </property>
</Properties>
</file>