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19_6CFBD56D.xml" ContentType="application/vnd.ms-powerpoint.comments+xml"/>
  <Override PartName="/ppt/comments/modernComment_127_9188ADFB.xml" ContentType="application/vnd.ms-powerpoint.comments+xml"/>
  <Override PartName="/ppt/comments/modernComment_123_909B7D68.xml" ContentType="application/vnd.ms-powerpoint.comment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81" r:id="rId6"/>
    <p:sldId id="286" r:id="rId7"/>
    <p:sldId id="283" r:id="rId8"/>
    <p:sldId id="288" r:id="rId9"/>
    <p:sldId id="295" r:id="rId10"/>
    <p:sldId id="294" r:id="rId11"/>
    <p:sldId id="292" r:id="rId12"/>
    <p:sldId id="291" r:id="rId13"/>
    <p:sldId id="29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A7B2F6-A787-0FF3-99DC-C4E12834EDD5}" name="Sheehy, Cameron" initials="SC" userId="S::ca.sheehy@northeastern.edu::65cb5e2b-dbd0-49ce-8c33-9ad7e6b9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6DD129-B6CD-0199-69D9-A8E5D6F422C3}" v="41" dt="2026-04-02T14:56:13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ehy, Cameron" userId="S::ca.sheehy@northeastern.edu::65cb5e2b-dbd0-49ce-8c33-9ad7e6b930ad" providerId="AD" clId="Web-{BF6DD129-B6CD-0199-69D9-A8E5D6F422C3}"/>
    <pc:docChg chg="addSld modSld">
      <pc:chgData name="Sheehy, Cameron" userId="S::ca.sheehy@northeastern.edu::65cb5e2b-dbd0-49ce-8c33-9ad7e6b930ad" providerId="AD" clId="Web-{BF6DD129-B6CD-0199-69D9-A8E5D6F422C3}" dt="2026-04-02T14:56:13.579" v="40" actId="20577"/>
      <pc:docMkLst>
        <pc:docMk/>
      </pc:docMkLst>
      <pc:sldChg chg="addSp delSp modSp">
        <pc:chgData name="Sheehy, Cameron" userId="S::ca.sheehy@northeastern.edu::65cb5e2b-dbd0-49ce-8c33-9ad7e6b930ad" providerId="AD" clId="Web-{BF6DD129-B6CD-0199-69D9-A8E5D6F422C3}" dt="2026-04-02T14:55:16.500" v="11" actId="20577"/>
        <pc:sldMkLst>
          <pc:docMk/>
          <pc:sldMk cId="109857222" sldId="256"/>
        </pc:sldMkLst>
        <pc:spChg chg="mod">
          <ac:chgData name="Sheehy, Cameron" userId="S::ca.sheehy@northeastern.edu::65cb5e2b-dbd0-49ce-8c33-9ad7e6b930ad" providerId="AD" clId="Web-{BF6DD129-B6CD-0199-69D9-A8E5D6F422C3}" dt="2026-04-02T14:31:08.422" v="3" actId="20577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30:57.063" v="0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Sheehy, Cameron" userId="S::ca.sheehy@northeastern.edu::65cb5e2b-dbd0-49ce-8c33-9ad7e6b930ad" providerId="AD" clId="Web-{BF6DD129-B6CD-0199-69D9-A8E5D6F422C3}" dt="2026-04-02T14:31:04.188" v="2"/>
          <ac:spMkLst>
            <pc:docMk/>
            <pc:sldMk cId="109857222" sldId="256"/>
            <ac:spMk id="6" creationId="{0081C29C-7EBA-2CF4-6174-02D9B5CE3D75}"/>
          </ac:spMkLst>
        </pc:spChg>
        <pc:spChg chg="add">
          <ac:chgData name="Sheehy, Cameron" userId="S::ca.sheehy@northeastern.edu::65cb5e2b-dbd0-49ce-8c33-9ad7e6b930ad" providerId="AD" clId="Web-{BF6DD129-B6CD-0199-69D9-A8E5D6F422C3}" dt="2026-04-02T14:30:59.219" v="1"/>
          <ac:spMkLst>
            <pc:docMk/>
            <pc:sldMk cId="109857222" sldId="256"/>
            <ac:spMk id="7" creationId="{3A75CAF6-E41A-4B89-2BB6-378A87A32A3F}"/>
          </ac:spMkLst>
        </pc:spChg>
        <pc:spChg chg="add mod">
          <ac:chgData name="Sheehy, Cameron" userId="S::ca.sheehy@northeastern.edu::65cb5e2b-dbd0-49ce-8c33-9ad7e6b930ad" providerId="AD" clId="Web-{BF6DD129-B6CD-0199-69D9-A8E5D6F422C3}" dt="2026-04-02T14:55:16.500" v="11" actId="20577"/>
          <ac:spMkLst>
            <pc:docMk/>
            <pc:sldMk cId="109857222" sldId="256"/>
            <ac:spMk id="8" creationId="{83C10420-E0C0-FDAB-3D4C-BB98B22E7FA9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13.484" v="9"/>
          <ac:spMkLst>
            <pc:docMk/>
            <pc:sldMk cId="109857222" sldId="256"/>
            <ac:spMk id="24" creationId="{6D75F86F-A3A1-E25C-676C-CE257FD6D4D1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22.344" v="14" actId="20577"/>
        <pc:sldMkLst>
          <pc:docMk/>
          <pc:sldMk cId="1828443501" sldId="281"/>
        </pc:sldMkLst>
        <pc:spChg chg="add mod">
          <ac:chgData name="Sheehy, Cameron" userId="S::ca.sheehy@northeastern.edu::65cb5e2b-dbd0-49ce-8c33-9ad7e6b930ad" providerId="AD" clId="Web-{BF6DD129-B6CD-0199-69D9-A8E5D6F422C3}" dt="2026-04-02T14:55:22.344" v="14" actId="20577"/>
          <ac:spMkLst>
            <pc:docMk/>
            <pc:sldMk cId="1828443501" sldId="281"/>
            <ac:spMk id="4" creationId="{60137CCC-78C3-F9B8-197E-D1E587FA8478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19.594" v="12"/>
          <ac:spMkLst>
            <pc:docMk/>
            <pc:sldMk cId="1828443501" sldId="281"/>
            <ac:spMk id="6" creationId="{35DEFCCB-30D7-7117-37B6-B377586FFA2C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32.703" v="20" actId="20577"/>
        <pc:sldMkLst>
          <pc:docMk/>
          <pc:sldMk cId="1388939749" sldId="283"/>
        </pc:sldMkLst>
        <pc:spChg chg="add mod">
          <ac:chgData name="Sheehy, Cameron" userId="S::ca.sheehy@northeastern.edu::65cb5e2b-dbd0-49ce-8c33-9ad7e6b930ad" providerId="AD" clId="Web-{BF6DD129-B6CD-0199-69D9-A8E5D6F422C3}" dt="2026-04-02T14:55:32.703" v="20" actId="20577"/>
          <ac:spMkLst>
            <pc:docMk/>
            <pc:sldMk cId="1388939749" sldId="283"/>
            <ac:spMk id="4" creationId="{422C1009-25C5-D366-D25B-41F12DF68849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29.969" v="18"/>
          <ac:spMkLst>
            <pc:docMk/>
            <pc:sldMk cId="1388939749" sldId="283"/>
            <ac:spMk id="6" creationId="{A2EAFA7B-C7F4-2A92-D6FF-15830909E504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27.516" v="17" actId="20577"/>
        <pc:sldMkLst>
          <pc:docMk/>
          <pc:sldMk cId="4221552377" sldId="286"/>
        </pc:sldMkLst>
        <pc:spChg chg="add mod">
          <ac:chgData name="Sheehy, Cameron" userId="S::ca.sheehy@northeastern.edu::65cb5e2b-dbd0-49ce-8c33-9ad7e6b930ad" providerId="AD" clId="Web-{BF6DD129-B6CD-0199-69D9-A8E5D6F422C3}" dt="2026-04-02T14:55:27.516" v="17" actId="20577"/>
          <ac:spMkLst>
            <pc:docMk/>
            <pc:sldMk cId="4221552377" sldId="286"/>
            <ac:spMk id="6" creationId="{8430CA49-403A-43CC-84C4-A5094A9B8066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24.641" v="15"/>
          <ac:spMkLst>
            <pc:docMk/>
            <pc:sldMk cId="4221552377" sldId="286"/>
            <ac:spMk id="17" creationId="{28139C13-E7D8-C9A9-C76F-58CCF3A9581E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37.453" v="23" actId="20577"/>
        <pc:sldMkLst>
          <pc:docMk/>
          <pc:sldMk cId="1731909660" sldId="288"/>
        </pc:sldMkLst>
        <pc:spChg chg="add mod">
          <ac:chgData name="Sheehy, Cameron" userId="S::ca.sheehy@northeastern.edu::65cb5e2b-dbd0-49ce-8c33-9ad7e6b930ad" providerId="AD" clId="Web-{BF6DD129-B6CD-0199-69D9-A8E5D6F422C3}" dt="2026-04-02T14:55:37.453" v="23" actId="20577"/>
          <ac:spMkLst>
            <pc:docMk/>
            <pc:sldMk cId="1731909660" sldId="288"/>
            <ac:spMk id="4" creationId="{B56DCA0E-5D46-46F9-732B-7C3A3E32FFE7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34.641" v="21"/>
          <ac:spMkLst>
            <pc:docMk/>
            <pc:sldMk cId="1731909660" sldId="288"/>
            <ac:spMk id="11" creationId="{33B0B7B3-DD1A-F13E-A83A-A88A1600C473}"/>
          </ac:spMkLst>
        </pc:spChg>
      </pc:sldChg>
      <pc:sldChg chg="addSp delSp modSp delAnim">
        <pc:chgData name="Sheehy, Cameron" userId="S::ca.sheehy@northeastern.edu::65cb5e2b-dbd0-49ce-8c33-9ad7e6b930ad" providerId="AD" clId="Web-{BF6DD129-B6CD-0199-69D9-A8E5D6F422C3}" dt="2026-04-02T14:56:03.063" v="34"/>
        <pc:sldMkLst>
          <pc:docMk/>
          <pc:sldMk cId="2426109288" sldId="291"/>
        </pc:sldMkLst>
        <pc:spChg chg="mod">
          <ac:chgData name="Sheehy, Cameron" userId="S::ca.sheehy@northeastern.edu::65cb5e2b-dbd0-49ce-8c33-9ad7e6b930ad" providerId="AD" clId="Web-{BF6DD129-B6CD-0199-69D9-A8E5D6F422C3}" dt="2026-04-02T14:46:08.484" v="8" actId="20577"/>
          <ac:spMkLst>
            <pc:docMk/>
            <pc:sldMk cId="2426109288" sldId="291"/>
            <ac:spMk id="2" creationId="{2AE057FD-5108-FCFD-BE00-D04A847668BE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31:37.579" v="4"/>
          <ac:spMkLst>
            <pc:docMk/>
            <pc:sldMk cId="2426109288" sldId="291"/>
            <ac:spMk id="4" creationId="{F4032BE9-1497-2754-DE6B-33CCACE56725}"/>
          </ac:spMkLst>
        </pc:spChg>
        <pc:spChg chg="add">
          <ac:chgData name="Sheehy, Cameron" userId="S::ca.sheehy@northeastern.edu::65cb5e2b-dbd0-49ce-8c33-9ad7e6b930ad" providerId="AD" clId="Web-{BF6DD129-B6CD-0199-69D9-A8E5D6F422C3}" dt="2026-04-02T14:56:03.063" v="34"/>
          <ac:spMkLst>
            <pc:docMk/>
            <pc:sldMk cId="2426109288" sldId="291"/>
            <ac:spMk id="7" creationId="{95E11958-24C6-2868-2884-3B74BF2BEAEB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6:02.798" v="33"/>
          <ac:spMkLst>
            <pc:docMk/>
            <pc:sldMk cId="2426109288" sldId="291"/>
            <ac:spMk id="20" creationId="{469953E5-D5BF-A6EC-C01D-ABA6F53C1713}"/>
          </ac:spMkLst>
        </pc:spChg>
        <pc:picChg chg="del">
          <ac:chgData name="Sheehy, Cameron" userId="S::ca.sheehy@northeastern.edu::65cb5e2b-dbd0-49ce-8c33-9ad7e6b930ad" providerId="AD" clId="Web-{BF6DD129-B6CD-0199-69D9-A8E5D6F422C3}" dt="2026-04-02T14:31:37.579" v="5"/>
          <ac:picMkLst>
            <pc:docMk/>
            <pc:sldMk cId="2426109288" sldId="291"/>
            <ac:picMk id="5" creationId="{B012EB42-452C-B7CF-BC06-6505148B37D8}"/>
          </ac:picMkLst>
        </pc:picChg>
      </pc:sldChg>
      <pc:sldChg chg="addSp delSp modSp">
        <pc:chgData name="Sheehy, Cameron" userId="S::ca.sheehy@northeastern.edu::65cb5e2b-dbd0-49ce-8c33-9ad7e6b930ad" providerId="AD" clId="Web-{BF6DD129-B6CD-0199-69D9-A8E5D6F422C3}" dt="2026-04-02T14:56:00.188" v="32" actId="20577"/>
        <pc:sldMkLst>
          <pc:docMk/>
          <pc:sldMk cId="2723491095" sldId="292"/>
        </pc:sldMkLst>
        <pc:spChg chg="add mod">
          <ac:chgData name="Sheehy, Cameron" userId="S::ca.sheehy@northeastern.edu::65cb5e2b-dbd0-49ce-8c33-9ad7e6b930ad" providerId="AD" clId="Web-{BF6DD129-B6CD-0199-69D9-A8E5D6F422C3}" dt="2026-04-02T14:56:00.188" v="32" actId="20577"/>
          <ac:spMkLst>
            <pc:docMk/>
            <pc:sldMk cId="2723491095" sldId="292"/>
            <ac:spMk id="4" creationId="{021E6325-EA25-7FD5-F414-C1E94F7F43F0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57.141" v="30"/>
          <ac:spMkLst>
            <pc:docMk/>
            <pc:sldMk cId="2723491095" sldId="292"/>
            <ac:spMk id="17" creationId="{AE898FA8-4362-75C7-F1A6-284ED489B677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54.641" v="29" actId="20577"/>
        <pc:sldMkLst>
          <pc:docMk/>
          <pc:sldMk cId="853963170" sldId="294"/>
        </pc:sldMkLst>
        <pc:spChg chg="add mod">
          <ac:chgData name="Sheehy, Cameron" userId="S::ca.sheehy@northeastern.edu::65cb5e2b-dbd0-49ce-8c33-9ad7e6b930ad" providerId="AD" clId="Web-{BF6DD129-B6CD-0199-69D9-A8E5D6F422C3}" dt="2026-04-02T14:55:54.641" v="29" actId="20577"/>
          <ac:spMkLst>
            <pc:docMk/>
            <pc:sldMk cId="853963170" sldId="294"/>
            <ac:spMk id="3" creationId="{E6B34F80-F8EF-96DD-D4F9-AC1B67FD6BA4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51.657" v="27"/>
          <ac:spMkLst>
            <pc:docMk/>
            <pc:sldMk cId="853963170" sldId="294"/>
            <ac:spMk id="47" creationId="{708F3CE6-A7E3-B2AB-7F44-D6F5A7063F21}"/>
          </ac:spMkLst>
        </pc:spChg>
      </pc:sldChg>
      <pc:sldChg chg="addSp delSp modSp">
        <pc:chgData name="Sheehy, Cameron" userId="S::ca.sheehy@northeastern.edu::65cb5e2b-dbd0-49ce-8c33-9ad7e6b930ad" providerId="AD" clId="Web-{BF6DD129-B6CD-0199-69D9-A8E5D6F422C3}" dt="2026-04-02T14:55:48.172" v="26" actId="20577"/>
        <pc:sldMkLst>
          <pc:docMk/>
          <pc:sldMk cId="2441653755" sldId="295"/>
        </pc:sldMkLst>
        <pc:spChg chg="add mod">
          <ac:chgData name="Sheehy, Cameron" userId="S::ca.sheehy@northeastern.edu::65cb5e2b-dbd0-49ce-8c33-9ad7e6b930ad" providerId="AD" clId="Web-{BF6DD129-B6CD-0199-69D9-A8E5D6F422C3}" dt="2026-04-02T14:55:48.172" v="26" actId="20577"/>
          <ac:spMkLst>
            <pc:docMk/>
            <pc:sldMk cId="2441653755" sldId="295"/>
            <ac:spMk id="3" creationId="{D9948566-A4C0-F8C6-420E-2290325F360B}"/>
          </ac:spMkLst>
        </pc:spChg>
        <pc:spChg chg="del">
          <ac:chgData name="Sheehy, Cameron" userId="S::ca.sheehy@northeastern.edu::65cb5e2b-dbd0-49ce-8c33-9ad7e6b930ad" providerId="AD" clId="Web-{BF6DD129-B6CD-0199-69D9-A8E5D6F422C3}" dt="2026-04-02T14:55:45.782" v="24"/>
          <ac:spMkLst>
            <pc:docMk/>
            <pc:sldMk cId="2441653755" sldId="295"/>
            <ac:spMk id="13" creationId="{80DAAF8F-E2CF-2C56-C6C7-A0F0EB532884}"/>
          </ac:spMkLst>
        </pc:spChg>
      </pc:sldChg>
      <pc:sldChg chg="addSp delSp modSp add">
        <pc:chgData name="Sheehy, Cameron" userId="S::ca.sheehy@northeastern.edu::65cb5e2b-dbd0-49ce-8c33-9ad7e6b930ad" providerId="AD" clId="Web-{BF6DD129-B6CD-0199-69D9-A8E5D6F422C3}" dt="2026-04-02T14:56:13.579" v="40" actId="20577"/>
        <pc:sldMkLst>
          <pc:docMk/>
          <pc:sldMk cId="3834247635" sldId="296"/>
        </pc:sldMkLst>
        <pc:spChg chg="add mod">
          <ac:chgData name="Sheehy, Cameron" userId="S::ca.sheehy@northeastern.edu::65cb5e2b-dbd0-49ce-8c33-9ad7e6b930ad" providerId="AD" clId="Web-{BF6DD129-B6CD-0199-69D9-A8E5D6F422C3}" dt="2026-04-02T14:56:13.579" v="40" actId="20577"/>
          <ac:spMkLst>
            <pc:docMk/>
            <pc:sldMk cId="3834247635" sldId="296"/>
            <ac:spMk id="3" creationId="{1E4F4FF5-B1F4-DC2B-C872-D276580A3A1C}"/>
          </ac:spMkLst>
        </pc:spChg>
        <pc:spChg chg="del mod">
          <ac:chgData name="Sheehy, Cameron" userId="S::ca.sheehy@northeastern.edu::65cb5e2b-dbd0-49ce-8c33-9ad7e6b930ad" providerId="AD" clId="Web-{BF6DD129-B6CD-0199-69D9-A8E5D6F422C3}" dt="2026-04-02T14:56:07.782" v="35"/>
          <ac:spMkLst>
            <pc:docMk/>
            <pc:sldMk cId="3834247635" sldId="296"/>
            <ac:spMk id="11" creationId="{8E515C22-4DE0-81BE-1D33-22FE3C5AB13D}"/>
          </ac:spMkLst>
        </pc:spChg>
      </pc:sldChg>
    </pc:docChg>
  </pc:docChgLst>
</pc:chgInfo>
</file>

<file path=ppt/comments/modernComment_119_6CFBD5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B862094-BE2A-4033-962B-542012752EE9}" authorId="{7DA7B2F6-A787-0FF3-99DC-C4E12834EDD5}" status="resolved" created="2025-04-22T20:23:31.06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28443501" sldId="281"/>
      <ac:spMk id="3" creationId="{C402D386-47F5-718C-2C62-235A829478D2}"/>
      <ac:txMk cp="21" len="46">
        <ac:context len="129" hash="1352055850"/>
      </ac:txMk>
    </ac:txMkLst>
    <p188:pos x="4157240" y="3269848"/>
    <p188:txBody>
      <a:bodyPr/>
      <a:lstStyle/>
      <a:p>
        <a:r>
          <a:rPr lang="en-US"/>
          <a:t>revise</a:t>
        </a:r>
      </a:p>
    </p188:txBody>
  </p188:cm>
</p188:cmLst>
</file>

<file path=ppt/comments/modernComment_123_909B7D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119F347-6080-42C3-8B33-3B9D05E0FB52}" authorId="{7DA7B2F6-A787-0FF3-99DC-C4E12834EDD5}" status="resolved" created="2025-04-22T20:54:40.783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26109288" sldId="291"/>
      <ac:spMk id="3" creationId="{59B41A15-D320-9759-9D34-F2D1FE83416D}"/>
      <ac:txMk cp="0" len="267">
        <ac:context len="268" hash="3524738316"/>
      </ac:txMk>
    </ac:txMkLst>
    <p188:pos x="7725507" y="1840523"/>
    <p188:replyLst>
      <p188:reply id="{54B10E69-9A32-4B87-B487-EC0E1FFB6C49}" authorId="{7DA7B2F6-A787-0FF3-99DC-C4E12834EDD5}" created="2025-04-22T21:29:39.533">
        <p188:txBody>
          <a:bodyPr/>
          <a:lstStyle/>
          <a:p>
            <a:r>
              <a:rPr lang="en-US"/>
              <a:t>set a small talk goal for yourself and try to honor it... then reassess as your grow</a:t>
            </a:r>
          </a:p>
        </p188:txBody>
      </p188:reply>
    </p188:replyLst>
    <p188:txBody>
      <a:bodyPr/>
      <a:lstStyle/>
      <a:p>
        <a:r>
          <a:rPr lang="en-US"/>
          <a:t>REVISE</a:t>
        </a:r>
      </a:p>
    </p188:txBody>
  </p188:cm>
</p188:cmLst>
</file>

<file path=ppt/comments/modernComment_127_9188ADF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594E5C0-7284-4D02-A4EC-1E69A19CE26E}" authorId="{7DA7B2F6-A787-0FF3-99DC-C4E12834EDD5}" status="resolved" created="2025-04-23T15:42:43.902" complete="100000">
    <pc:sldMkLst xmlns:pc="http://schemas.microsoft.com/office/powerpoint/2013/main/command">
      <pc:docMk/>
      <pc:sldMk cId="2441653755" sldId="295"/>
    </pc:sldMkLst>
    <p188:txBody>
      <a:bodyPr/>
      <a:lstStyle/>
      <a:p>
        <a:r>
          <a:rPr lang="en-US"/>
          <a:t>REVISE THE ANIMATIONS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66518-8E07-47EE-84AF-3D58E0254C8C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592F-0334-475F-8D2D-8511302CFD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6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19_6CFBD56D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27_9188ADFB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gage.northeastern.edu/" TargetMode="External"/><Relationship Id="rId4" Type="http://schemas.openxmlformats.org/officeDocument/2006/relationships/hyperlink" Target="https://calendar.northeastern.ed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23_909B7D6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2331" y="1363120"/>
            <a:ext cx="4591465" cy="17145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Conversation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3C10420-E0C0-FDAB-3D4C-BB98B22E7FA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1E4F4FF5-B1F4-DC2B-C872-D276580A3A1C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   </a:t>
            </a:r>
            <a:r>
              <a:rPr lang="en-US" sz="1500" dirty="0">
                <a:solidFill>
                  <a:schemeClr val="bg1"/>
                </a:solidFill>
                <a:latin typeface="Garamond"/>
                <a:cs typeface="Times New Roman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9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2D386-47F5-718C-2C62-235A82947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2" y="1295278"/>
            <a:ext cx="4342586" cy="356950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What is Small Talk? 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Challenges to Small Talk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Small Talk Strategies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Finding Events</a:t>
            </a:r>
            <a:endParaRPr lang="en-US" sz="2500" dirty="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+mn-lt"/>
                <a:cs typeface="+mn-lt"/>
              </a:rPr>
              <a:t>Recap &amp; Next Steps</a:t>
            </a:r>
            <a:endParaRPr lang="en-US" sz="2500" dirty="0">
              <a:latin typeface="Aptos"/>
              <a:ea typeface="Calibri"/>
              <a:cs typeface="Calibri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0137CCC-78C3-F9B8-197E-D1E587FA8478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18284435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8430CA49-403A-43CC-84C4-A5094A9B8066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BC19B-9697-C409-3837-DE96003D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D85B-437F-7CA5-4112-7CA50550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Small Talk?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642C9-A6EE-DC63-0983-69959F3D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6"/>
            <a:ext cx="10527323" cy="2112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latin typeface="Aptos"/>
                <a:ea typeface="+mn-lt"/>
                <a:cs typeface="+mn-lt"/>
              </a:rPr>
              <a:t>"</a:t>
            </a:r>
            <a:r>
              <a:rPr lang="en-US" sz="2500">
                <a:ea typeface="+mn-lt"/>
                <a:cs typeface="+mn-lt"/>
              </a:rPr>
              <a:t>conversation about things that are not important, often between people who do not know each other well</a:t>
            </a:r>
            <a:r>
              <a:rPr lang="en-US" sz="2500">
                <a:latin typeface="Aptos"/>
                <a:ea typeface="+mn-lt"/>
                <a:cs typeface="+mn-lt"/>
              </a:rPr>
              <a:t>”</a:t>
            </a:r>
            <a:endParaRPr lang="en-US">
              <a:latin typeface="Aptos"/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ea typeface="+mn-lt"/>
                <a:cs typeface="+mn-lt"/>
              </a:rPr>
              <a:t>            —</a:t>
            </a:r>
            <a:r>
              <a:rPr lang="en-US" sz="2500">
                <a:solidFill>
                  <a:srgbClr val="00000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Cambridge English Dictionary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2E11E9F-704D-03EC-0D2F-479EC2C1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892BF-C7AB-5C3D-9EE3-CB8F9D674D8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3D25D8C8-9CDB-ED85-D8B5-DC6FBB649F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E658D83-D748-0AA8-E95D-5F92AE932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D1464C-0EA5-159C-1947-0B11FF7739D6}"/>
              </a:ext>
            </a:extLst>
          </p:cNvPr>
          <p:cNvSpPr txBox="1">
            <a:spLocks/>
          </p:cNvSpPr>
          <p:nvPr/>
        </p:nvSpPr>
        <p:spPr>
          <a:xfrm>
            <a:off x="6558935" y="3599940"/>
            <a:ext cx="4542514" cy="25847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When does small talk happen?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Before / After Classes or Meetings</a:t>
            </a:r>
            <a:endParaRPr lang="en-US" sz="200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Waiting in Line for Something</a:t>
            </a:r>
            <a:endParaRPr lang="en-US" sz="200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/>
              <a:t>Going Somewhere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/>
              <a:t>Career Fairs and Networking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/>
              <a:t>Social Gatherings or Other Events</a:t>
            </a:r>
            <a:endParaRPr lang="en-US" sz="200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17892E5-13E9-2E09-729A-B4FD3C5D9FB5}"/>
              </a:ext>
            </a:extLst>
          </p:cNvPr>
          <p:cNvSpPr txBox="1">
            <a:spLocks/>
          </p:cNvSpPr>
          <p:nvPr/>
        </p:nvSpPr>
        <p:spPr>
          <a:xfrm>
            <a:off x="1091790" y="3599939"/>
            <a:ext cx="4369703" cy="25847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Why is small talk useful?</a:t>
            </a: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It can create opportunities for academic, professional, and/or personal networking.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It can help us start to build toward deeper relationships with others.</a:t>
            </a:r>
            <a:endParaRPr lang="en-US" dirty="0"/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22C1009-25C5-D366-D25B-41F12DF6884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138893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035D-EE62-8F6C-BCD7-A689303D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Challenges to Small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0CC1D-5C36-8DE6-F99C-10610566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313996"/>
            <a:ext cx="4651094" cy="446940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Feeling Trapped or Forced</a:t>
            </a:r>
            <a:endParaRPr lang="en-US" sz="2500" i="1" dirty="0">
              <a:latin typeface="Aptos"/>
              <a:ea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i="1" dirty="0">
                <a:latin typeface="Aptos"/>
                <a:ea typeface="Calibri"/>
                <a:cs typeface="Calibri"/>
              </a:rPr>
              <a:t>Anxiety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Social Expectations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Cultural Expectations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Different Abilities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Finding Topics</a:t>
            </a: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What to Do Next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ea typeface="Calibri"/>
                <a:cs typeface="Calibri"/>
              </a:rPr>
              <a:t>How to Leave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500"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u="sng" dirty="0">
                <a:latin typeface="Aptos"/>
                <a:ea typeface="Calibri"/>
                <a:cs typeface="Calibri"/>
              </a:rPr>
              <a:t>Reminder: Everyone's different!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500">
              <a:latin typeface="Calibri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C34A-1BA1-9A47-94DA-E8055C3631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321352-366F-1799-AB81-26655D58F1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73FC750-BD63-BB81-13F2-9F5A9DF9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1588A0-17ED-2027-F9AA-64062DF060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218" y="1749387"/>
            <a:ext cx="4636653" cy="3012861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6DCA0E-5D46-46F9-732B-7C3A3E32FFE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17319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4E3C7-E9DB-5CA4-2243-A08B96636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4BD2BCD-EB2D-9D6E-2B64-3FE3398A4884}"/>
              </a:ext>
            </a:extLst>
          </p:cNvPr>
          <p:cNvGrpSpPr/>
          <p:nvPr/>
        </p:nvGrpSpPr>
        <p:grpSpPr>
          <a:xfrm>
            <a:off x="206183" y="3587084"/>
            <a:ext cx="5944776" cy="2325860"/>
            <a:chOff x="202098" y="3607455"/>
            <a:chExt cx="5944776" cy="232586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700AAD5-C0AD-8448-6969-CEA391A65E6D}"/>
                </a:ext>
              </a:extLst>
            </p:cNvPr>
            <p:cNvSpPr txBox="1"/>
            <p:nvPr/>
          </p:nvSpPr>
          <p:spPr>
            <a:xfrm>
              <a:off x="202098" y="3609602"/>
              <a:ext cx="5942541" cy="2323713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Garamond"/>
                </a:rPr>
                <a:t> </a:t>
              </a:r>
              <a:endParaRPr lang="en-US" sz="2000"/>
            </a:p>
            <a:p>
              <a:pPr algn="ctr"/>
              <a:endParaRPr lang="en-US" sz="2000" b="1" dirty="0">
                <a:solidFill>
                  <a:srgbClr val="C00000"/>
                </a:solidFill>
                <a:latin typeface="Garamond"/>
              </a:endParaRPr>
            </a:p>
            <a:p>
              <a:pPr algn="ctr"/>
              <a:endParaRPr lang="en-US" sz="2000" b="1" dirty="0">
                <a:solidFill>
                  <a:srgbClr val="C00000"/>
                </a:solidFill>
                <a:latin typeface="Garamond"/>
              </a:endParaRPr>
            </a:p>
            <a:p>
              <a:pPr algn="ctr"/>
              <a:endParaRPr lang="en-US" sz="2000" b="1" u="sng" dirty="0">
                <a:solidFill>
                  <a:srgbClr val="C00000"/>
                </a:solidFill>
                <a:latin typeface="Garamond"/>
              </a:endParaRPr>
            </a:p>
            <a:p>
              <a:pPr algn="ctr"/>
              <a:endParaRPr lang="en-US" sz="2000" b="1" u="sng" dirty="0">
                <a:solidFill>
                  <a:srgbClr val="C00000"/>
                </a:solidFill>
                <a:latin typeface="Garamond"/>
              </a:endParaRPr>
            </a:p>
            <a:p>
              <a:pPr algn="ctr"/>
              <a:endParaRPr lang="en-US" sz="2000" b="1" u="sng" dirty="0">
                <a:solidFill>
                  <a:srgbClr val="C00000"/>
                </a:solidFill>
                <a:latin typeface="Garamond"/>
              </a:endParaRPr>
            </a:p>
            <a:p>
              <a:pPr algn="ctr"/>
              <a:endParaRPr lang="en-US" sz="2500" b="1" u="sng" dirty="0">
                <a:solidFill>
                  <a:srgbClr val="C00000"/>
                </a:solidFill>
                <a:latin typeface="Garamond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E6D9A21-6316-9508-53D5-5DC2FE26AB59}"/>
                </a:ext>
              </a:extLst>
            </p:cNvPr>
            <p:cNvSpPr txBox="1"/>
            <p:nvPr/>
          </p:nvSpPr>
          <p:spPr>
            <a:xfrm>
              <a:off x="204253" y="3607455"/>
              <a:ext cx="5942621" cy="400110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b="1" u="sng" dirty="0">
                  <a:solidFill>
                    <a:srgbClr val="C00000"/>
                  </a:solidFill>
                  <a:latin typeface="Garamond"/>
                </a:rPr>
                <a:t>Finding Topics</a:t>
              </a:r>
              <a:endParaRPr lang="en-US" sz="200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24E08A8-5703-9ED3-F70F-86AC9A10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Small Talk Strategies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0108C8-D0CD-E719-0FE0-085608FABFD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8F957747-915F-67BB-00C0-D2002C8513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5C403CA-7BC3-4DF2-619C-8A807D1E24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214823A-0968-0ABA-B58B-EA7A4C8F2863}"/>
              </a:ext>
            </a:extLst>
          </p:cNvPr>
          <p:cNvSpPr txBox="1"/>
          <p:nvPr/>
        </p:nvSpPr>
        <p:spPr>
          <a:xfrm>
            <a:off x="207533" y="1324210"/>
            <a:ext cx="5940293" cy="201593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R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eveal something about yourself</a:t>
            </a:r>
            <a:endParaRPr lang="en-US" dirty="0" err="1"/>
          </a:p>
          <a:p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xplore</a:t>
            </a:r>
            <a:r>
              <a:rPr lang="en-US" sz="2500" dirty="0">
                <a:ea typeface="+mn-lt"/>
                <a:cs typeface="+mn-lt"/>
              </a:rPr>
              <a:t> the other person's interests</a:t>
            </a:r>
          </a:p>
          <a:p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A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sk</a:t>
            </a:r>
            <a:r>
              <a:rPr lang="en-US" sz="2500" dirty="0">
                <a:ea typeface="+mn-lt"/>
                <a:cs typeface="+mn-lt"/>
              </a:rPr>
              <a:t> more open-ended questions</a:t>
            </a:r>
            <a:endParaRPr lang="en-US" dirty="0"/>
          </a:p>
          <a:p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C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onsciously listen (*will vary by person*)</a:t>
            </a:r>
            <a:endParaRPr lang="en-US" sz="2500" dirty="0" err="1">
              <a:ea typeface="+mn-lt"/>
              <a:cs typeface="+mn-lt"/>
            </a:endParaRPr>
          </a:p>
          <a:p>
            <a:r>
              <a:rPr lang="en-US" sz="25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H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ighlight your similarities/commonalities</a:t>
            </a:r>
            <a:endParaRPr lang="en-US" sz="2500" dirty="0" err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DF2643-43D3-D738-E1C9-3991E8743880}"/>
              </a:ext>
            </a:extLst>
          </p:cNvPr>
          <p:cNvSpPr txBox="1"/>
          <p:nvPr/>
        </p:nvSpPr>
        <p:spPr>
          <a:xfrm>
            <a:off x="2370405" y="4123242"/>
            <a:ext cx="1614449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u="sng" dirty="0">
                <a:latin typeface="Aptos"/>
                <a:ea typeface="+mn-lt"/>
                <a:cs typeface="+mn-lt"/>
              </a:rPr>
              <a:t>With Friends</a:t>
            </a:r>
            <a:endParaRPr lang="en-US" sz="2000" dirty="0"/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F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amily</a:t>
            </a:r>
            <a:endParaRPr lang="en-US" sz="2000" dirty="0"/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O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ccupation</a:t>
            </a:r>
            <a:endParaRPr lang="en-US" sz="2000">
              <a:ea typeface="+mn-lt"/>
              <a:cs typeface="+mn-lt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R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ecreation</a:t>
            </a:r>
            <a:endParaRPr lang="en-US" sz="2000"/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D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reams</a:t>
            </a:r>
            <a:endParaRPr 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34BD7D-A6F0-B073-3B05-B77074564006}"/>
              </a:ext>
            </a:extLst>
          </p:cNvPr>
          <p:cNvSpPr txBox="1"/>
          <p:nvPr/>
        </p:nvSpPr>
        <p:spPr>
          <a:xfrm>
            <a:off x="421740" y="4126012"/>
            <a:ext cx="1806975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u="sng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With Strangers</a:t>
            </a:r>
            <a:endParaRPr lang="en-US" sz="2000" dirty="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H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obbies</a:t>
            </a:r>
            <a:endParaRPr lang="en-US" sz="2000" dirty="0"/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E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ntertainment</a:t>
            </a:r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F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ood</a:t>
            </a:r>
            <a:endParaRPr lang="en-US" sz="2000"/>
          </a:p>
          <a:p>
            <a:r>
              <a:rPr lang="en-US" sz="2000" b="1" dirty="0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E</a:t>
            </a:r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nvironment</a:t>
            </a:r>
            <a:endParaRPr 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04100A0-C34C-06E1-B4E8-A7C7B41DD75C}"/>
              </a:ext>
            </a:extLst>
          </p:cNvPr>
          <p:cNvSpPr/>
          <p:nvPr/>
        </p:nvSpPr>
        <p:spPr>
          <a:xfrm>
            <a:off x="6483288" y="4522718"/>
            <a:ext cx="2607683" cy="1389749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How to Leave</a:t>
            </a:r>
            <a:endParaRPr lang="en-US" dirty="0"/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offer a reason to leave (if necessary)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end on a positive note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62C2DB-C4EB-DB8C-31EF-B230CD8C3EC8}"/>
              </a:ext>
            </a:extLst>
          </p:cNvPr>
          <p:cNvSpPr/>
          <p:nvPr/>
        </p:nvSpPr>
        <p:spPr>
          <a:xfrm>
            <a:off x="6480957" y="1314402"/>
            <a:ext cx="2601385" cy="3215726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latin typeface="Garamond"/>
              </a:rPr>
              <a:t>What to Do Next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reflect on small talk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</a:rPr>
              <a:t>EITHER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ask for phone number, social media, or email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invite to an event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</a:rPr>
              <a:t>OR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simply end small talk </a:t>
            </a:r>
            <a:r>
              <a:rPr lang="en-US" sz="2000" b="1" dirty="0">
                <a:solidFill>
                  <a:schemeClr val="tx1"/>
                </a:solidFill>
              </a:rPr>
              <a:t>respectfully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92BC52-B3B7-98F1-2DC7-EAB8F88ECAA5}"/>
              </a:ext>
            </a:extLst>
          </p:cNvPr>
          <p:cNvSpPr txBox="1"/>
          <p:nvPr/>
        </p:nvSpPr>
        <p:spPr>
          <a:xfrm>
            <a:off x="4314331" y="4274098"/>
            <a:ext cx="1589261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u="sng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*Note*</a:t>
            </a:r>
            <a:endParaRPr lang="en-US" sz="2000" dirty="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ptos"/>
                <a:ea typeface="+mn-lt"/>
                <a:cs typeface="+mn-lt"/>
              </a:rPr>
              <a:t>Approaches will depend on context. </a:t>
            </a:r>
            <a:endParaRPr lang="en-US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F242E-248C-D8D3-66F5-B4E34D8B51EB}"/>
              </a:ext>
            </a:extLst>
          </p:cNvPr>
          <p:cNvSpPr txBox="1">
            <a:spLocks/>
          </p:cNvSpPr>
          <p:nvPr/>
        </p:nvSpPr>
        <p:spPr>
          <a:xfrm>
            <a:off x="9380647" y="1316556"/>
            <a:ext cx="2621945" cy="458702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#1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practice!</a:t>
            </a:r>
            <a:endParaRPr lang="en-US" sz="200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Enter the breakout room, and strike up a conversation.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 each person try starting and ending the conversation.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Set a small talk goal.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Practice with AI.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D9948566-A4C0-F8C6-420E-2290325F360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244165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/>
      <p:bldP spid="14" grpId="0"/>
      <p:bldP spid="16" grpId="0" animBg="1"/>
      <p:bldP spid="19" grpId="0" animBg="1"/>
      <p:bldP spid="28" grpId="0"/>
      <p:bldP spid="10" grpId="0" animBg="1"/>
    </p:bldLst>
  </p:timing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A578F-2DAA-9866-1387-1E84761C7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C8D94-ADF3-C485-A3AD-46EC400E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Finding Events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C2AB35-9E47-CA84-0E59-E77C8ED52B7B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C39A2550-F7FE-44BC-1218-B2871D0876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DD1073E-B19A-9C47-CFCE-341E9625F5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70F0410D-9575-C3F0-72F0-D767AA48D51E}"/>
              </a:ext>
            </a:extLst>
          </p:cNvPr>
          <p:cNvSpPr/>
          <p:nvPr/>
        </p:nvSpPr>
        <p:spPr>
          <a:xfrm>
            <a:off x="185345" y="1322960"/>
            <a:ext cx="4439742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Local Events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Eventbrite</a:t>
            </a:r>
            <a:endParaRPr lang="en-US" sz="1000" b="1" dirty="0">
              <a:solidFill>
                <a:schemeClr val="tx1"/>
              </a:solidFill>
              <a:latin typeface="Garamond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The Boston Calendar (for Boston)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Government Websites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Library Websites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Museum Websites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Google Searches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Local Newsletters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Social Media (e.g., Instagram, TikTok, Reddit, Facebook, LinkedIn, etc.)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487C236-528E-2815-4009-E07D88374138}"/>
              </a:ext>
            </a:extLst>
          </p:cNvPr>
          <p:cNvSpPr/>
          <p:nvPr/>
        </p:nvSpPr>
        <p:spPr>
          <a:xfrm>
            <a:off x="4774222" y="1310669"/>
            <a:ext cx="4425852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 dirty="0">
                <a:solidFill>
                  <a:srgbClr val="C00000"/>
                </a:solidFill>
                <a:latin typeface="Garamond"/>
              </a:rPr>
              <a:t>On-Campus Events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Northeastern Calendar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https://calendar.northeastern.edu/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Clubs and Student Organizations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https://engage.northeastern.edu/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ptos"/>
              </a:rPr>
              <a:t>Social Media (e.g., Instagram, TikTok, Reddit, Facebook, LinkedIn, etc.)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EDDF40-FFB9-084E-397B-64084498AE00}"/>
              </a:ext>
            </a:extLst>
          </p:cNvPr>
          <p:cNvSpPr txBox="1">
            <a:spLocks/>
          </p:cNvSpPr>
          <p:nvPr/>
        </p:nvSpPr>
        <p:spPr>
          <a:xfrm>
            <a:off x="9380647" y="1316556"/>
            <a:ext cx="2621945" cy="458702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#2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find some events!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Browse one (or more) of these suggestions and find an event you're interested in.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Pick one you'd be fine going to by yourself, but still try and invite someone to go!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E6B34F80-F8EF-96DD-D4F9-AC1B67FD6BA4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85396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 dirty="0">
                <a:latin typeface="Aptos"/>
                <a:ea typeface="Calibri"/>
                <a:cs typeface="Calibri"/>
              </a:rPr>
              <a:t>Be kind to yourself. Everyone struggles with small talk!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449020"/>
              </p:ext>
            </p:extLst>
          </p:nvPr>
        </p:nvGraphicFramePr>
        <p:xfrm>
          <a:off x="398059" y="1717343"/>
          <a:ext cx="11399384" cy="406003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Anxious Thinking</a:t>
                      </a:r>
                      <a:endParaRPr lang="en-US" sz="2000" b="1" u="sng" dirty="0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 dirty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 never know what to say, so I just avoid small talk."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 can start with simple questions like 'How's your day going?' Small talk doesn’t have to be deep." 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"People will think I’m awkward if I start a conversation."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"Most people appreciate when someone else breaks the ice. It shows friendliness."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"If I mess up what I say, they'll think I'm weird or judge me by my accent."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"What matters is showing interest, not being perfect. Someone's judgement is more a reflection on them than it is on you."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"I need to be interesting to talk to people."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</a:rPr>
                        <a:t>"Asking about others is often more engaging. Plus, everyone is interesting in their own way!"</a:t>
                      </a:r>
                      <a:endParaRPr lang="en-US" dirty="0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21E6325-EA25-7FD5-F414-C1E94F7F43F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120" y="1324198"/>
            <a:ext cx="9367371" cy="20992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Reflect on your challenges to small talk.</a:t>
            </a:r>
            <a:endParaRPr lang="en-US" sz="2500">
              <a:latin typeface="Aptos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Set a personal goal for small talk and follow it. (Be flexible!)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Start a (context-appropriate) conversation and practice.</a:t>
            </a:r>
            <a:endParaRPr lang="en-US" sz="25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Decide what to do next then leave the conversation.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 dirty="0">
                <a:latin typeface="Aptos"/>
                <a:ea typeface="Calibri"/>
                <a:cs typeface="Calibri"/>
              </a:rPr>
              <a:t>Practice self-compassion and reframe your thinking.</a:t>
            </a:r>
            <a:endParaRPr lang="en-US" sz="2500">
              <a:latin typeface="Aptos"/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95E11958-24C6-2868-2884-3B74BF2BEAE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949367-E18D-424A-8261-AC29D9D7B7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306A6B-D984-4AD8-B72F-64BE58A07559}">
  <ds:schemaRefs>
    <ds:schemaRef ds:uri="50c730c9-dd0d-4899-80b8-249058eacbed"/>
    <ds:schemaRef ds:uri="5ecfc496-633d-4fed-b9a1-80ebac830bf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DB11D8-B7A8-4360-8AAE-33F0801114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Conversation</vt:lpstr>
      <vt:lpstr>Agenda</vt:lpstr>
      <vt:lpstr>Disclaimer</vt:lpstr>
      <vt:lpstr>What is Small Talk?</vt:lpstr>
      <vt:lpstr>Challenges to Small Talk</vt:lpstr>
      <vt:lpstr>Small Talk Strategies</vt:lpstr>
      <vt:lpstr>Finding Events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661</cp:revision>
  <dcterms:created xsi:type="dcterms:W3CDTF">2025-03-06T20:19:48Z</dcterms:created>
  <dcterms:modified xsi:type="dcterms:W3CDTF">2026-04-02T14:56:21Z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